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1"/>
  </p:sldMasterIdLst>
  <p:notesMasterIdLst>
    <p:notesMasterId r:id="rId16"/>
  </p:notesMasterIdLst>
  <p:sldIdLst>
    <p:sldId id="604" r:id="rId2"/>
    <p:sldId id="262" r:id="rId3"/>
    <p:sldId id="605" r:id="rId4"/>
    <p:sldId id="264" r:id="rId5"/>
    <p:sldId id="263" r:id="rId6"/>
    <p:sldId id="606" r:id="rId7"/>
    <p:sldId id="608" r:id="rId8"/>
    <p:sldId id="609" r:id="rId9"/>
    <p:sldId id="267" r:id="rId10"/>
    <p:sldId id="269" r:id="rId11"/>
    <p:sldId id="613" r:id="rId12"/>
    <p:sldId id="274" r:id="rId13"/>
    <p:sldId id="614" r:id="rId14"/>
    <p:sldId id="280" r:id="rId15"/>
  </p:sldIdLst>
  <p:sldSz cx="12192000" cy="6858000"/>
  <p:notesSz cx="6858000" cy="9144000"/>
  <p:embeddedFontLst>
    <p:embeddedFont>
      <p:font typeface="Berlin Sans FB Demi" panose="020E0802020502020306" pitchFamily="34" charset="0"/>
      <p:regular r:id="rId17"/>
      <p:bold r:id="rId18"/>
    </p:embeddedFont>
    <p:embeddedFont>
      <p:font typeface="Blackadder ITC" panose="04020505051007020D02" pitchFamily="82" charset="0"/>
      <p:regular r:id="rId19"/>
    </p:embeddedFont>
    <p:embeddedFont>
      <p:font typeface="Informal Roman" panose="030604020304060B0204" pitchFamily="66" charset="0"/>
      <p:regular r:id="rId20"/>
    </p:embeddedFont>
    <p:embeddedFont>
      <p:font typeface="等线" panose="02010600030101010101" pitchFamily="2" charset="-122"/>
      <p:regular r:id="rId21"/>
      <p:bold r:id="rId22"/>
    </p:embeddedFont>
    <p:embeddedFont>
      <p:font typeface="等线 Light" panose="02010600030101010101" pitchFamily="2" charset="-122"/>
      <p:regular r:id="rId23"/>
    </p:embeddedFont>
    <p:embeddedFont>
      <p:font typeface="方正姚体" panose="02010601030101010101" pitchFamily="2" charset="-122"/>
      <p:regular r:id="rId24"/>
    </p:embeddedFont>
    <p:embeddedFont>
      <p:font typeface="汉仪大圣体简" panose="00020600040101010101" pitchFamily="18" charset="-122"/>
      <p:regular r:id="rId25"/>
    </p:embeddedFont>
    <p:embeddedFont>
      <p:font typeface="汉仪润圆-75W" panose="00020600040101010101" pitchFamily="18" charset="-122"/>
      <p:bold r:id="rId26"/>
    </p:embeddedFont>
    <p:embeddedFont>
      <p:font typeface="汉仪尚巍手书W" panose="00020600040101010101" pitchFamily="18" charset="-122"/>
      <p:regular r:id="rId27"/>
    </p:embeddedFont>
    <p:embeddedFont>
      <p:font typeface="汉仪书魂体简" panose="02010600000101010101" pitchFamily="2" charset="-122"/>
      <p:regular r:id="rId28"/>
    </p:embeddedFont>
    <p:embeddedFont>
      <p:font typeface="汉仪小隶书简" panose="02010600000101010101" pitchFamily="2" charset="-122"/>
      <p:regular r:id="rId29"/>
    </p:embeddedFont>
    <p:embeddedFont>
      <p:font typeface="华光淡古印_CNKI" panose="02000500000000000000" pitchFamily="2" charset="-122"/>
      <p:regular r:id="rId30"/>
    </p:embeddedFont>
    <p:embeddedFont>
      <p:font typeface="华光隶变_CNKI" panose="02000500000000000000" pitchFamily="2" charset="-122"/>
      <p:regular r:id="rId31"/>
    </p:embeddedFont>
    <p:embeddedFont>
      <p:font typeface="华文琥珀" panose="02010800040101010101" pitchFamily="2"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03C8EB7-442C-41F9-B5A1-EC135D57980B}">
          <p14:sldIdLst>
            <p14:sldId id="604"/>
            <p14:sldId id="262"/>
            <p14:sldId id="605"/>
            <p14:sldId id="264"/>
            <p14:sldId id="263"/>
            <p14:sldId id="606"/>
            <p14:sldId id="608"/>
            <p14:sldId id="609"/>
            <p14:sldId id="267"/>
            <p14:sldId id="269"/>
            <p14:sldId id="613"/>
            <p14:sldId id="274"/>
            <p14:sldId id="614"/>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0000"/>
    <a:srgbClr val="333F50"/>
    <a:srgbClr val="8FAADC"/>
    <a:srgbClr val="843C0C"/>
    <a:srgbClr val="2E75B6"/>
    <a:srgbClr val="C55A11"/>
    <a:srgbClr val="548235"/>
    <a:srgbClr val="385723"/>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029FA-9488-4D47-8966-F748BE7E4F1E}" v="9" dt="2024-03-06T05:07:25.438"/>
    <p1510:client id="{E3C72D86-C686-4773-ADFC-8AB784BE20BF}" v="10" dt="2024-03-06T13:51:30.59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08"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晓华 王" userId="80fe4a051e3d41a5" providerId="LiveId" clId="{E3C72D86-C686-4773-ADFC-8AB784BE20BF}"/>
    <pc:docChg chg="modSld modMainMaster">
      <pc:chgData name="晓华 王" userId="80fe4a051e3d41a5" providerId="LiveId" clId="{E3C72D86-C686-4773-ADFC-8AB784BE20BF}" dt="2024-03-06T13:51:50.096" v="15" actId="207"/>
      <pc:docMkLst>
        <pc:docMk/>
      </pc:docMkLst>
      <pc:sldChg chg="setBg">
        <pc:chgData name="晓华 王" userId="80fe4a051e3d41a5" providerId="LiveId" clId="{E3C72D86-C686-4773-ADFC-8AB784BE20BF}" dt="2024-03-06T13:50:47.152" v="2"/>
        <pc:sldMkLst>
          <pc:docMk/>
          <pc:sldMk cId="3380256324" sldId="262"/>
        </pc:sldMkLst>
      </pc:sldChg>
      <pc:sldChg chg="setBg">
        <pc:chgData name="晓华 王" userId="80fe4a051e3d41a5" providerId="LiveId" clId="{E3C72D86-C686-4773-ADFC-8AB784BE20BF}" dt="2024-03-06T13:50:47.152" v="2"/>
        <pc:sldMkLst>
          <pc:docMk/>
          <pc:sldMk cId="1635643473" sldId="263"/>
        </pc:sldMkLst>
      </pc:sldChg>
      <pc:sldChg chg="setBg">
        <pc:chgData name="晓华 王" userId="80fe4a051e3d41a5" providerId="LiveId" clId="{E3C72D86-C686-4773-ADFC-8AB784BE20BF}" dt="2024-03-06T13:50:47.152" v="2"/>
        <pc:sldMkLst>
          <pc:docMk/>
          <pc:sldMk cId="4278544496" sldId="264"/>
        </pc:sldMkLst>
      </pc:sldChg>
      <pc:sldChg chg="setBg">
        <pc:chgData name="晓华 王" userId="80fe4a051e3d41a5" providerId="LiveId" clId="{E3C72D86-C686-4773-ADFC-8AB784BE20BF}" dt="2024-03-06T13:50:47.152" v="2"/>
        <pc:sldMkLst>
          <pc:docMk/>
          <pc:sldMk cId="3991186086" sldId="267"/>
        </pc:sldMkLst>
      </pc:sldChg>
      <pc:sldChg chg="setBg">
        <pc:chgData name="晓华 王" userId="80fe4a051e3d41a5" providerId="LiveId" clId="{E3C72D86-C686-4773-ADFC-8AB784BE20BF}" dt="2024-03-06T13:50:47.152" v="2"/>
        <pc:sldMkLst>
          <pc:docMk/>
          <pc:sldMk cId="837682380" sldId="269"/>
        </pc:sldMkLst>
      </pc:sldChg>
      <pc:sldChg chg="setBg">
        <pc:chgData name="晓华 王" userId="80fe4a051e3d41a5" providerId="LiveId" clId="{E3C72D86-C686-4773-ADFC-8AB784BE20BF}" dt="2024-03-06T13:50:47.152" v="2"/>
        <pc:sldMkLst>
          <pc:docMk/>
          <pc:sldMk cId="1565740632" sldId="274"/>
        </pc:sldMkLst>
      </pc:sldChg>
      <pc:sldChg chg="setBg">
        <pc:chgData name="晓华 王" userId="80fe4a051e3d41a5" providerId="LiveId" clId="{E3C72D86-C686-4773-ADFC-8AB784BE20BF}" dt="2024-03-06T13:50:47.152" v="2"/>
        <pc:sldMkLst>
          <pc:docMk/>
          <pc:sldMk cId="2180802606" sldId="280"/>
        </pc:sldMkLst>
      </pc:sldChg>
      <pc:sldChg chg="setBg">
        <pc:chgData name="晓华 王" userId="80fe4a051e3d41a5" providerId="LiveId" clId="{E3C72D86-C686-4773-ADFC-8AB784BE20BF}" dt="2024-03-06T13:50:47.152" v="2"/>
        <pc:sldMkLst>
          <pc:docMk/>
          <pc:sldMk cId="1682198874" sldId="604"/>
        </pc:sldMkLst>
      </pc:sldChg>
      <pc:sldChg chg="setBg">
        <pc:chgData name="晓华 王" userId="80fe4a051e3d41a5" providerId="LiveId" clId="{E3C72D86-C686-4773-ADFC-8AB784BE20BF}" dt="2024-03-06T13:50:47.152" v="2"/>
        <pc:sldMkLst>
          <pc:docMk/>
          <pc:sldMk cId="715421024" sldId="605"/>
        </pc:sldMkLst>
      </pc:sldChg>
      <pc:sldChg chg="modSp setBg">
        <pc:chgData name="晓华 王" userId="80fe4a051e3d41a5" providerId="LiveId" clId="{E3C72D86-C686-4773-ADFC-8AB784BE20BF}" dt="2024-03-06T13:51:30.597" v="9" actId="207"/>
        <pc:sldMkLst>
          <pc:docMk/>
          <pc:sldMk cId="3815892384" sldId="606"/>
        </pc:sldMkLst>
        <pc:spChg chg="mod">
          <ac:chgData name="晓华 王" userId="80fe4a051e3d41a5" providerId="LiveId" clId="{E3C72D86-C686-4773-ADFC-8AB784BE20BF}" dt="2024-03-06T13:51:11.617" v="3" actId="207"/>
          <ac:spMkLst>
            <pc:docMk/>
            <pc:sldMk cId="3815892384" sldId="606"/>
            <ac:spMk id="2" creationId="{54B989C5-F55F-C3F7-90C4-7950F60BFA78}"/>
          </ac:spMkLst>
        </pc:spChg>
        <pc:spChg chg="mod">
          <ac:chgData name="晓华 王" userId="80fe4a051e3d41a5" providerId="LiveId" clId="{E3C72D86-C686-4773-ADFC-8AB784BE20BF}" dt="2024-03-06T13:51:30.597" v="9" actId="207"/>
          <ac:spMkLst>
            <pc:docMk/>
            <pc:sldMk cId="3815892384" sldId="606"/>
            <ac:spMk id="3" creationId="{F50EB0E1-B43B-695E-5309-67CC8A323CB3}"/>
          </ac:spMkLst>
        </pc:spChg>
      </pc:sldChg>
      <pc:sldChg chg="modSp mod setBg">
        <pc:chgData name="晓华 王" userId="80fe4a051e3d41a5" providerId="LiveId" clId="{E3C72D86-C686-4773-ADFC-8AB784BE20BF}" dt="2024-03-06T13:51:50.096" v="15" actId="207"/>
        <pc:sldMkLst>
          <pc:docMk/>
          <pc:sldMk cId="3743737175" sldId="608"/>
        </pc:sldMkLst>
        <pc:spChg chg="mod">
          <ac:chgData name="晓华 王" userId="80fe4a051e3d41a5" providerId="LiveId" clId="{E3C72D86-C686-4773-ADFC-8AB784BE20BF}" dt="2024-03-06T13:51:34.877" v="10" actId="207"/>
          <ac:spMkLst>
            <pc:docMk/>
            <pc:sldMk cId="3743737175" sldId="608"/>
            <ac:spMk id="2" creationId="{5488C674-FF13-F434-550E-66D843CF7C57}"/>
          </ac:spMkLst>
        </pc:spChg>
        <pc:spChg chg="mod">
          <ac:chgData name="晓华 王" userId="80fe4a051e3d41a5" providerId="LiveId" clId="{E3C72D86-C686-4773-ADFC-8AB784BE20BF}" dt="2024-03-06T13:51:50.096" v="15" actId="207"/>
          <ac:spMkLst>
            <pc:docMk/>
            <pc:sldMk cId="3743737175" sldId="608"/>
            <ac:spMk id="3" creationId="{B5F11EFB-073F-0678-9F9B-AC4AC846E589}"/>
          </ac:spMkLst>
        </pc:spChg>
      </pc:sldChg>
      <pc:sldChg chg="setBg">
        <pc:chgData name="晓华 王" userId="80fe4a051e3d41a5" providerId="LiveId" clId="{E3C72D86-C686-4773-ADFC-8AB784BE20BF}" dt="2024-03-06T13:50:47.152" v="2"/>
        <pc:sldMkLst>
          <pc:docMk/>
          <pc:sldMk cId="1091501396" sldId="609"/>
        </pc:sldMkLst>
      </pc:sldChg>
      <pc:sldChg chg="setBg">
        <pc:chgData name="晓华 王" userId="80fe4a051e3d41a5" providerId="LiveId" clId="{E3C72D86-C686-4773-ADFC-8AB784BE20BF}" dt="2024-03-06T13:50:47.152" v="2"/>
        <pc:sldMkLst>
          <pc:docMk/>
          <pc:sldMk cId="2109602487" sldId="613"/>
        </pc:sldMkLst>
      </pc:sldChg>
      <pc:sldChg chg="setBg">
        <pc:chgData name="晓华 王" userId="80fe4a051e3d41a5" providerId="LiveId" clId="{E3C72D86-C686-4773-ADFC-8AB784BE20BF}" dt="2024-03-06T13:50:47.152" v="2"/>
        <pc:sldMkLst>
          <pc:docMk/>
          <pc:sldMk cId="2107066190" sldId="614"/>
        </pc:sldMkLst>
      </pc:sldChg>
      <pc:sldMasterChg chg="setBg modSldLayout">
        <pc:chgData name="晓华 王" userId="80fe4a051e3d41a5" providerId="LiveId" clId="{E3C72D86-C686-4773-ADFC-8AB784BE20BF}" dt="2024-03-06T13:50:47.152" v="2"/>
        <pc:sldMasterMkLst>
          <pc:docMk/>
          <pc:sldMasterMk cId="3047276435" sldId="2147483703"/>
        </pc:sldMasterMkLst>
        <pc:sldLayoutChg chg="setBg">
          <pc:chgData name="晓华 王" userId="80fe4a051e3d41a5" providerId="LiveId" clId="{E3C72D86-C686-4773-ADFC-8AB784BE20BF}" dt="2024-03-06T13:50:47.152" v="2"/>
          <pc:sldLayoutMkLst>
            <pc:docMk/>
            <pc:sldMasterMk cId="3047276435" sldId="2147483703"/>
            <pc:sldLayoutMk cId="2341650937" sldId="2147483704"/>
          </pc:sldLayoutMkLst>
        </pc:sldLayoutChg>
        <pc:sldLayoutChg chg="setBg">
          <pc:chgData name="晓华 王" userId="80fe4a051e3d41a5" providerId="LiveId" clId="{E3C72D86-C686-4773-ADFC-8AB784BE20BF}" dt="2024-03-06T13:50:47.152" v="2"/>
          <pc:sldLayoutMkLst>
            <pc:docMk/>
            <pc:sldMasterMk cId="3047276435" sldId="2147483703"/>
            <pc:sldLayoutMk cId="1237489614" sldId="2147483705"/>
          </pc:sldLayoutMkLst>
        </pc:sldLayoutChg>
        <pc:sldLayoutChg chg="setBg">
          <pc:chgData name="晓华 王" userId="80fe4a051e3d41a5" providerId="LiveId" clId="{E3C72D86-C686-4773-ADFC-8AB784BE20BF}" dt="2024-03-06T13:50:47.152" v="2"/>
          <pc:sldLayoutMkLst>
            <pc:docMk/>
            <pc:sldMasterMk cId="3047276435" sldId="2147483703"/>
            <pc:sldLayoutMk cId="3449086157" sldId="2147483706"/>
          </pc:sldLayoutMkLst>
        </pc:sldLayoutChg>
        <pc:sldLayoutChg chg="setBg">
          <pc:chgData name="晓华 王" userId="80fe4a051e3d41a5" providerId="LiveId" clId="{E3C72D86-C686-4773-ADFC-8AB784BE20BF}" dt="2024-03-06T13:50:47.152" v="2"/>
          <pc:sldLayoutMkLst>
            <pc:docMk/>
            <pc:sldMasterMk cId="3047276435" sldId="2147483703"/>
            <pc:sldLayoutMk cId="234747784" sldId="2147483707"/>
          </pc:sldLayoutMkLst>
        </pc:sldLayoutChg>
        <pc:sldLayoutChg chg="setBg">
          <pc:chgData name="晓华 王" userId="80fe4a051e3d41a5" providerId="LiveId" clId="{E3C72D86-C686-4773-ADFC-8AB784BE20BF}" dt="2024-03-06T13:50:47.152" v="2"/>
          <pc:sldLayoutMkLst>
            <pc:docMk/>
            <pc:sldMasterMk cId="3047276435" sldId="2147483703"/>
            <pc:sldLayoutMk cId="4129454657" sldId="2147483708"/>
          </pc:sldLayoutMkLst>
        </pc:sldLayoutChg>
        <pc:sldLayoutChg chg="setBg">
          <pc:chgData name="晓华 王" userId="80fe4a051e3d41a5" providerId="LiveId" clId="{E3C72D86-C686-4773-ADFC-8AB784BE20BF}" dt="2024-03-06T13:50:47.152" v="2"/>
          <pc:sldLayoutMkLst>
            <pc:docMk/>
            <pc:sldMasterMk cId="3047276435" sldId="2147483703"/>
            <pc:sldLayoutMk cId="1240110449" sldId="2147483709"/>
          </pc:sldLayoutMkLst>
        </pc:sldLayoutChg>
        <pc:sldLayoutChg chg="setBg">
          <pc:chgData name="晓华 王" userId="80fe4a051e3d41a5" providerId="LiveId" clId="{E3C72D86-C686-4773-ADFC-8AB784BE20BF}" dt="2024-03-06T13:50:47.152" v="2"/>
          <pc:sldLayoutMkLst>
            <pc:docMk/>
            <pc:sldMasterMk cId="3047276435" sldId="2147483703"/>
            <pc:sldLayoutMk cId="3929367115" sldId="2147483710"/>
          </pc:sldLayoutMkLst>
        </pc:sldLayoutChg>
        <pc:sldLayoutChg chg="setBg">
          <pc:chgData name="晓华 王" userId="80fe4a051e3d41a5" providerId="LiveId" clId="{E3C72D86-C686-4773-ADFC-8AB784BE20BF}" dt="2024-03-06T13:50:47.152" v="2"/>
          <pc:sldLayoutMkLst>
            <pc:docMk/>
            <pc:sldMasterMk cId="3047276435" sldId="2147483703"/>
            <pc:sldLayoutMk cId="26202186" sldId="2147483711"/>
          </pc:sldLayoutMkLst>
        </pc:sldLayoutChg>
        <pc:sldLayoutChg chg="setBg">
          <pc:chgData name="晓华 王" userId="80fe4a051e3d41a5" providerId="LiveId" clId="{E3C72D86-C686-4773-ADFC-8AB784BE20BF}" dt="2024-03-06T13:50:47.152" v="2"/>
          <pc:sldLayoutMkLst>
            <pc:docMk/>
            <pc:sldMasterMk cId="3047276435" sldId="2147483703"/>
            <pc:sldLayoutMk cId="2876401600" sldId="2147483712"/>
          </pc:sldLayoutMkLst>
        </pc:sldLayoutChg>
        <pc:sldLayoutChg chg="setBg">
          <pc:chgData name="晓华 王" userId="80fe4a051e3d41a5" providerId="LiveId" clId="{E3C72D86-C686-4773-ADFC-8AB784BE20BF}" dt="2024-03-06T13:50:47.152" v="2"/>
          <pc:sldLayoutMkLst>
            <pc:docMk/>
            <pc:sldMasterMk cId="3047276435" sldId="2147483703"/>
            <pc:sldLayoutMk cId="2032898063" sldId="2147483713"/>
          </pc:sldLayoutMkLst>
        </pc:sldLayoutChg>
        <pc:sldLayoutChg chg="setBg">
          <pc:chgData name="晓华 王" userId="80fe4a051e3d41a5" providerId="LiveId" clId="{E3C72D86-C686-4773-ADFC-8AB784BE20BF}" dt="2024-03-06T13:50:47.152" v="2"/>
          <pc:sldLayoutMkLst>
            <pc:docMk/>
            <pc:sldMasterMk cId="3047276435" sldId="2147483703"/>
            <pc:sldLayoutMk cId="1399637110" sldId="2147483714"/>
          </pc:sldLayoutMkLst>
        </pc:sldLayoutChg>
        <pc:sldLayoutChg chg="setBg">
          <pc:chgData name="晓华 王" userId="80fe4a051e3d41a5" providerId="LiveId" clId="{E3C72D86-C686-4773-ADFC-8AB784BE20BF}" dt="2024-03-06T13:50:47.152" v="2"/>
          <pc:sldLayoutMkLst>
            <pc:docMk/>
            <pc:sldMasterMk cId="3047276435" sldId="2147483703"/>
            <pc:sldLayoutMk cId="851528889" sldId="2147483716"/>
          </pc:sldLayoutMkLst>
        </pc:sldLayoutChg>
      </pc:sldMasterChg>
    </pc:docChg>
  </pc:docChgLst>
  <pc:docChgLst>
    <pc:chgData name="晓华 王" userId="80fe4a051e3d41a5" providerId="LiveId" clId="{185029FA-9488-4D47-8966-F748BE7E4F1E}"/>
    <pc:docChg chg="delSld modSld modMainMaster modSection">
      <pc:chgData name="晓华 王" userId="80fe4a051e3d41a5" providerId="LiveId" clId="{185029FA-9488-4D47-8966-F748BE7E4F1E}" dt="2024-03-06T05:07:25.438" v="6"/>
      <pc:docMkLst>
        <pc:docMk/>
      </pc:docMkLst>
      <pc:sldChg chg="del">
        <pc:chgData name="晓华 王" userId="80fe4a051e3d41a5" providerId="LiveId" clId="{185029FA-9488-4D47-8966-F748BE7E4F1E}" dt="2024-03-06T05:06:26.231" v="0" actId="47"/>
        <pc:sldMkLst>
          <pc:docMk/>
          <pc:sldMk cId="588957861" sldId="257"/>
        </pc:sldMkLst>
      </pc:sldChg>
      <pc:sldChg chg="setBg modAnim">
        <pc:chgData name="晓华 王" userId="80fe4a051e3d41a5" providerId="LiveId" clId="{185029FA-9488-4D47-8966-F748BE7E4F1E}" dt="2024-03-06T05:06:58.130" v="2"/>
        <pc:sldMkLst>
          <pc:docMk/>
          <pc:sldMk cId="3380256324" sldId="262"/>
        </pc:sldMkLst>
      </pc:sldChg>
      <pc:sldChg chg="setBg modAnim">
        <pc:chgData name="晓华 王" userId="80fe4a051e3d41a5" providerId="LiveId" clId="{185029FA-9488-4D47-8966-F748BE7E4F1E}" dt="2024-03-06T05:06:58.130" v="2"/>
        <pc:sldMkLst>
          <pc:docMk/>
          <pc:sldMk cId="1635643473" sldId="263"/>
        </pc:sldMkLst>
      </pc:sldChg>
      <pc:sldChg chg="setBg modAnim">
        <pc:chgData name="晓华 王" userId="80fe4a051e3d41a5" providerId="LiveId" clId="{185029FA-9488-4D47-8966-F748BE7E4F1E}" dt="2024-03-06T05:06:58.130" v="2"/>
        <pc:sldMkLst>
          <pc:docMk/>
          <pc:sldMk cId="4278544496" sldId="264"/>
        </pc:sldMkLst>
      </pc:sldChg>
      <pc:sldChg chg="setBg modAnim">
        <pc:chgData name="晓华 王" userId="80fe4a051e3d41a5" providerId="LiveId" clId="{185029FA-9488-4D47-8966-F748BE7E4F1E}" dt="2024-03-06T05:06:58.130" v="2"/>
        <pc:sldMkLst>
          <pc:docMk/>
          <pc:sldMk cId="3991186086" sldId="267"/>
        </pc:sldMkLst>
      </pc:sldChg>
      <pc:sldChg chg="setBg modAnim">
        <pc:chgData name="晓华 王" userId="80fe4a051e3d41a5" providerId="LiveId" clId="{185029FA-9488-4D47-8966-F748BE7E4F1E}" dt="2024-03-06T05:06:58.130" v="2"/>
        <pc:sldMkLst>
          <pc:docMk/>
          <pc:sldMk cId="837682380" sldId="269"/>
        </pc:sldMkLst>
      </pc:sldChg>
      <pc:sldChg chg="setBg modAnim">
        <pc:chgData name="晓华 王" userId="80fe4a051e3d41a5" providerId="LiveId" clId="{185029FA-9488-4D47-8966-F748BE7E4F1E}" dt="2024-03-06T05:06:58.130" v="2"/>
        <pc:sldMkLst>
          <pc:docMk/>
          <pc:sldMk cId="1565740632" sldId="274"/>
        </pc:sldMkLst>
      </pc:sldChg>
      <pc:sldChg chg="setBg modAnim">
        <pc:chgData name="晓华 王" userId="80fe4a051e3d41a5" providerId="LiveId" clId="{185029FA-9488-4D47-8966-F748BE7E4F1E}" dt="2024-03-06T05:06:58.130" v="2"/>
        <pc:sldMkLst>
          <pc:docMk/>
          <pc:sldMk cId="2180802606" sldId="280"/>
        </pc:sldMkLst>
      </pc:sldChg>
      <pc:sldChg chg="setBg">
        <pc:chgData name="晓华 王" userId="80fe4a051e3d41a5" providerId="LiveId" clId="{185029FA-9488-4D47-8966-F748BE7E4F1E}" dt="2024-03-06T05:06:58.130" v="2"/>
        <pc:sldMkLst>
          <pc:docMk/>
          <pc:sldMk cId="1682198874" sldId="604"/>
        </pc:sldMkLst>
      </pc:sldChg>
      <pc:sldChg chg="setBg">
        <pc:chgData name="晓华 王" userId="80fe4a051e3d41a5" providerId="LiveId" clId="{185029FA-9488-4D47-8966-F748BE7E4F1E}" dt="2024-03-06T05:07:25.438" v="6"/>
        <pc:sldMkLst>
          <pc:docMk/>
          <pc:sldMk cId="715421024" sldId="605"/>
        </pc:sldMkLst>
      </pc:sldChg>
      <pc:sldChg chg="setBg modAnim">
        <pc:chgData name="晓华 王" userId="80fe4a051e3d41a5" providerId="LiveId" clId="{185029FA-9488-4D47-8966-F748BE7E4F1E}" dt="2024-03-06T05:06:58.130" v="2"/>
        <pc:sldMkLst>
          <pc:docMk/>
          <pc:sldMk cId="3815892384" sldId="606"/>
        </pc:sldMkLst>
      </pc:sldChg>
      <pc:sldChg chg="setBg modAnim">
        <pc:chgData name="晓华 王" userId="80fe4a051e3d41a5" providerId="LiveId" clId="{185029FA-9488-4D47-8966-F748BE7E4F1E}" dt="2024-03-06T05:06:58.130" v="2"/>
        <pc:sldMkLst>
          <pc:docMk/>
          <pc:sldMk cId="3743737175" sldId="608"/>
        </pc:sldMkLst>
      </pc:sldChg>
      <pc:sldChg chg="setBg">
        <pc:chgData name="晓华 王" userId="80fe4a051e3d41a5" providerId="LiveId" clId="{185029FA-9488-4D47-8966-F748BE7E4F1E}" dt="2024-03-06T05:06:58.130" v="2"/>
        <pc:sldMkLst>
          <pc:docMk/>
          <pc:sldMk cId="1091501396" sldId="609"/>
        </pc:sldMkLst>
      </pc:sldChg>
      <pc:sldChg chg="setBg modAnim">
        <pc:chgData name="晓华 王" userId="80fe4a051e3d41a5" providerId="LiveId" clId="{185029FA-9488-4D47-8966-F748BE7E4F1E}" dt="2024-03-06T05:06:58.130" v="2"/>
        <pc:sldMkLst>
          <pc:docMk/>
          <pc:sldMk cId="2109602487" sldId="613"/>
        </pc:sldMkLst>
      </pc:sldChg>
      <pc:sldChg chg="setBg modAnim">
        <pc:chgData name="晓华 王" userId="80fe4a051e3d41a5" providerId="LiveId" clId="{185029FA-9488-4D47-8966-F748BE7E4F1E}" dt="2024-03-06T05:06:58.130" v="2"/>
        <pc:sldMkLst>
          <pc:docMk/>
          <pc:sldMk cId="2107066190" sldId="614"/>
        </pc:sldMkLst>
      </pc:sldChg>
      <pc:sldMasterChg chg="setBg delSldLayout modSldLayout">
        <pc:chgData name="晓华 王" userId="80fe4a051e3d41a5" providerId="LiveId" clId="{185029FA-9488-4D47-8966-F748BE7E4F1E}" dt="2024-03-06T05:06:58.130" v="2"/>
        <pc:sldMasterMkLst>
          <pc:docMk/>
          <pc:sldMasterMk cId="3047276435" sldId="2147483703"/>
        </pc:sldMasterMkLst>
        <pc:sldLayoutChg chg="setBg">
          <pc:chgData name="晓华 王" userId="80fe4a051e3d41a5" providerId="LiveId" clId="{185029FA-9488-4D47-8966-F748BE7E4F1E}" dt="2024-03-06T05:06:58.130" v="2"/>
          <pc:sldLayoutMkLst>
            <pc:docMk/>
            <pc:sldMasterMk cId="3047276435" sldId="2147483703"/>
            <pc:sldLayoutMk cId="2341650937" sldId="2147483704"/>
          </pc:sldLayoutMkLst>
        </pc:sldLayoutChg>
        <pc:sldLayoutChg chg="setBg">
          <pc:chgData name="晓华 王" userId="80fe4a051e3d41a5" providerId="LiveId" clId="{185029FA-9488-4D47-8966-F748BE7E4F1E}" dt="2024-03-06T05:06:58.130" v="2"/>
          <pc:sldLayoutMkLst>
            <pc:docMk/>
            <pc:sldMasterMk cId="3047276435" sldId="2147483703"/>
            <pc:sldLayoutMk cId="1237489614" sldId="2147483705"/>
          </pc:sldLayoutMkLst>
        </pc:sldLayoutChg>
        <pc:sldLayoutChg chg="setBg">
          <pc:chgData name="晓华 王" userId="80fe4a051e3d41a5" providerId="LiveId" clId="{185029FA-9488-4D47-8966-F748BE7E4F1E}" dt="2024-03-06T05:06:58.130" v="2"/>
          <pc:sldLayoutMkLst>
            <pc:docMk/>
            <pc:sldMasterMk cId="3047276435" sldId="2147483703"/>
            <pc:sldLayoutMk cId="3449086157" sldId="2147483706"/>
          </pc:sldLayoutMkLst>
        </pc:sldLayoutChg>
        <pc:sldLayoutChg chg="setBg">
          <pc:chgData name="晓华 王" userId="80fe4a051e3d41a5" providerId="LiveId" clId="{185029FA-9488-4D47-8966-F748BE7E4F1E}" dt="2024-03-06T05:06:58.130" v="2"/>
          <pc:sldLayoutMkLst>
            <pc:docMk/>
            <pc:sldMasterMk cId="3047276435" sldId="2147483703"/>
            <pc:sldLayoutMk cId="234747784" sldId="2147483707"/>
          </pc:sldLayoutMkLst>
        </pc:sldLayoutChg>
        <pc:sldLayoutChg chg="setBg">
          <pc:chgData name="晓华 王" userId="80fe4a051e3d41a5" providerId="LiveId" clId="{185029FA-9488-4D47-8966-F748BE7E4F1E}" dt="2024-03-06T05:06:58.130" v="2"/>
          <pc:sldLayoutMkLst>
            <pc:docMk/>
            <pc:sldMasterMk cId="3047276435" sldId="2147483703"/>
            <pc:sldLayoutMk cId="4129454657" sldId="2147483708"/>
          </pc:sldLayoutMkLst>
        </pc:sldLayoutChg>
        <pc:sldLayoutChg chg="setBg">
          <pc:chgData name="晓华 王" userId="80fe4a051e3d41a5" providerId="LiveId" clId="{185029FA-9488-4D47-8966-F748BE7E4F1E}" dt="2024-03-06T05:06:58.130" v="2"/>
          <pc:sldLayoutMkLst>
            <pc:docMk/>
            <pc:sldMasterMk cId="3047276435" sldId="2147483703"/>
            <pc:sldLayoutMk cId="1240110449" sldId="2147483709"/>
          </pc:sldLayoutMkLst>
        </pc:sldLayoutChg>
        <pc:sldLayoutChg chg="setBg">
          <pc:chgData name="晓华 王" userId="80fe4a051e3d41a5" providerId="LiveId" clId="{185029FA-9488-4D47-8966-F748BE7E4F1E}" dt="2024-03-06T05:06:58.130" v="2"/>
          <pc:sldLayoutMkLst>
            <pc:docMk/>
            <pc:sldMasterMk cId="3047276435" sldId="2147483703"/>
            <pc:sldLayoutMk cId="3929367115" sldId="2147483710"/>
          </pc:sldLayoutMkLst>
        </pc:sldLayoutChg>
        <pc:sldLayoutChg chg="setBg">
          <pc:chgData name="晓华 王" userId="80fe4a051e3d41a5" providerId="LiveId" clId="{185029FA-9488-4D47-8966-F748BE7E4F1E}" dt="2024-03-06T05:06:58.130" v="2"/>
          <pc:sldLayoutMkLst>
            <pc:docMk/>
            <pc:sldMasterMk cId="3047276435" sldId="2147483703"/>
            <pc:sldLayoutMk cId="26202186" sldId="2147483711"/>
          </pc:sldLayoutMkLst>
        </pc:sldLayoutChg>
        <pc:sldLayoutChg chg="setBg">
          <pc:chgData name="晓华 王" userId="80fe4a051e3d41a5" providerId="LiveId" clId="{185029FA-9488-4D47-8966-F748BE7E4F1E}" dt="2024-03-06T05:06:58.130" v="2"/>
          <pc:sldLayoutMkLst>
            <pc:docMk/>
            <pc:sldMasterMk cId="3047276435" sldId="2147483703"/>
            <pc:sldLayoutMk cId="2876401600" sldId="2147483712"/>
          </pc:sldLayoutMkLst>
        </pc:sldLayoutChg>
        <pc:sldLayoutChg chg="setBg">
          <pc:chgData name="晓华 王" userId="80fe4a051e3d41a5" providerId="LiveId" clId="{185029FA-9488-4D47-8966-F748BE7E4F1E}" dt="2024-03-06T05:06:58.130" v="2"/>
          <pc:sldLayoutMkLst>
            <pc:docMk/>
            <pc:sldMasterMk cId="3047276435" sldId="2147483703"/>
            <pc:sldLayoutMk cId="2032898063" sldId="2147483713"/>
          </pc:sldLayoutMkLst>
        </pc:sldLayoutChg>
        <pc:sldLayoutChg chg="setBg">
          <pc:chgData name="晓华 王" userId="80fe4a051e3d41a5" providerId="LiveId" clId="{185029FA-9488-4D47-8966-F748BE7E4F1E}" dt="2024-03-06T05:06:58.130" v="2"/>
          <pc:sldLayoutMkLst>
            <pc:docMk/>
            <pc:sldMasterMk cId="3047276435" sldId="2147483703"/>
            <pc:sldLayoutMk cId="1399637110" sldId="2147483714"/>
          </pc:sldLayoutMkLst>
        </pc:sldLayoutChg>
        <pc:sldLayoutChg chg="del">
          <pc:chgData name="晓华 王" userId="80fe4a051e3d41a5" providerId="LiveId" clId="{185029FA-9488-4D47-8966-F748BE7E4F1E}" dt="2024-03-06T05:06:26.231" v="0" actId="47"/>
          <pc:sldLayoutMkLst>
            <pc:docMk/>
            <pc:sldMasterMk cId="3047276435" sldId="2147483703"/>
            <pc:sldLayoutMk cId="843513804" sldId="2147483715"/>
          </pc:sldLayoutMkLst>
        </pc:sldLayoutChg>
        <pc:sldLayoutChg chg="setBg">
          <pc:chgData name="晓华 王" userId="80fe4a051e3d41a5" providerId="LiveId" clId="{185029FA-9488-4D47-8966-F748BE7E4F1E}" dt="2024-03-06T05:06:58.130" v="2"/>
          <pc:sldLayoutMkLst>
            <pc:docMk/>
            <pc:sldMasterMk cId="3047276435" sldId="2147483703"/>
            <pc:sldLayoutMk cId="851528889" sldId="2147483716"/>
          </pc:sldLayoutMkLst>
        </pc:sldLayoutChg>
      </pc:sldMasterChg>
    </pc:docChg>
  </pc:docChgLst>
  <pc:docChgLst>
    <pc:chgData name="晓华 王" userId="80fe4a051e3d41a5" providerId="LiveId" clId="{48C63E57-516B-4500-9801-20168BDCA6C7}"/>
    <pc:docChg chg="delSld modSld modSection">
      <pc:chgData name="晓华 王" userId="80fe4a051e3d41a5" providerId="LiveId" clId="{48C63E57-516B-4500-9801-20168BDCA6C7}" dt="2024-03-06T05:04:41.690" v="11" actId="1076"/>
      <pc:docMkLst>
        <pc:docMk/>
      </pc:docMkLst>
      <pc:sldChg chg="del">
        <pc:chgData name="晓华 王" userId="80fe4a051e3d41a5" providerId="LiveId" clId="{48C63E57-516B-4500-9801-20168BDCA6C7}" dt="2024-03-06T05:03:27.047" v="0" actId="47"/>
        <pc:sldMkLst>
          <pc:docMk/>
          <pc:sldMk cId="1398804037" sldId="256"/>
        </pc:sldMkLst>
      </pc:sldChg>
      <pc:sldChg chg="del">
        <pc:chgData name="晓华 王" userId="80fe4a051e3d41a5" providerId="LiveId" clId="{48C63E57-516B-4500-9801-20168BDCA6C7}" dt="2024-03-06T05:03:47.833" v="2" actId="47"/>
        <pc:sldMkLst>
          <pc:docMk/>
          <pc:sldMk cId="3067825819" sldId="266"/>
        </pc:sldMkLst>
      </pc:sldChg>
      <pc:sldChg chg="del">
        <pc:chgData name="晓华 王" userId="80fe4a051e3d41a5" providerId="LiveId" clId="{48C63E57-516B-4500-9801-20168BDCA6C7}" dt="2024-03-06T05:03:41.251" v="1" actId="47"/>
        <pc:sldMkLst>
          <pc:docMk/>
          <pc:sldMk cId="798930422" sldId="276"/>
        </pc:sldMkLst>
      </pc:sldChg>
      <pc:sldChg chg="del">
        <pc:chgData name="晓华 王" userId="80fe4a051e3d41a5" providerId="LiveId" clId="{48C63E57-516B-4500-9801-20168BDCA6C7}" dt="2024-03-06T05:03:41.251" v="1" actId="47"/>
        <pc:sldMkLst>
          <pc:docMk/>
          <pc:sldMk cId="1728110827" sldId="277"/>
        </pc:sldMkLst>
      </pc:sldChg>
      <pc:sldChg chg="del">
        <pc:chgData name="晓华 王" userId="80fe4a051e3d41a5" providerId="LiveId" clId="{48C63E57-516B-4500-9801-20168BDCA6C7}" dt="2024-03-06T05:03:41.251" v="1" actId="47"/>
        <pc:sldMkLst>
          <pc:docMk/>
          <pc:sldMk cId="3982935570" sldId="278"/>
        </pc:sldMkLst>
      </pc:sldChg>
      <pc:sldChg chg="del">
        <pc:chgData name="晓华 王" userId="80fe4a051e3d41a5" providerId="LiveId" clId="{48C63E57-516B-4500-9801-20168BDCA6C7}" dt="2024-03-06T05:03:41.251" v="1" actId="47"/>
        <pc:sldMkLst>
          <pc:docMk/>
          <pc:sldMk cId="3067727499" sldId="279"/>
        </pc:sldMkLst>
      </pc:sldChg>
      <pc:sldChg chg="del">
        <pc:chgData name="晓华 王" userId="80fe4a051e3d41a5" providerId="LiveId" clId="{48C63E57-516B-4500-9801-20168BDCA6C7}" dt="2024-03-06T05:03:27.047" v="0" actId="47"/>
        <pc:sldMkLst>
          <pc:docMk/>
          <pc:sldMk cId="915811748" sldId="283"/>
        </pc:sldMkLst>
      </pc:sldChg>
      <pc:sldChg chg="del">
        <pc:chgData name="晓华 王" userId="80fe4a051e3d41a5" providerId="LiveId" clId="{48C63E57-516B-4500-9801-20168BDCA6C7}" dt="2024-03-06T05:03:27.047" v="0" actId="47"/>
        <pc:sldMkLst>
          <pc:docMk/>
          <pc:sldMk cId="3957128860" sldId="291"/>
        </pc:sldMkLst>
      </pc:sldChg>
      <pc:sldChg chg="del">
        <pc:chgData name="晓华 王" userId="80fe4a051e3d41a5" providerId="LiveId" clId="{48C63E57-516B-4500-9801-20168BDCA6C7}" dt="2024-03-06T05:03:27.047" v="0" actId="47"/>
        <pc:sldMkLst>
          <pc:docMk/>
          <pc:sldMk cId="858909847" sldId="293"/>
        </pc:sldMkLst>
      </pc:sldChg>
      <pc:sldChg chg="del">
        <pc:chgData name="晓华 王" userId="80fe4a051e3d41a5" providerId="LiveId" clId="{48C63E57-516B-4500-9801-20168BDCA6C7}" dt="2024-03-06T05:03:27.047" v="0" actId="47"/>
        <pc:sldMkLst>
          <pc:docMk/>
          <pc:sldMk cId="1495219229" sldId="294"/>
        </pc:sldMkLst>
      </pc:sldChg>
      <pc:sldChg chg="del">
        <pc:chgData name="晓华 王" userId="80fe4a051e3d41a5" providerId="LiveId" clId="{48C63E57-516B-4500-9801-20168BDCA6C7}" dt="2024-03-06T05:03:27.047" v="0" actId="47"/>
        <pc:sldMkLst>
          <pc:docMk/>
          <pc:sldMk cId="745041357" sldId="295"/>
        </pc:sldMkLst>
      </pc:sldChg>
      <pc:sldChg chg="del">
        <pc:chgData name="晓华 王" userId="80fe4a051e3d41a5" providerId="LiveId" clId="{48C63E57-516B-4500-9801-20168BDCA6C7}" dt="2024-03-06T05:03:27.047" v="0" actId="47"/>
        <pc:sldMkLst>
          <pc:docMk/>
          <pc:sldMk cId="1204628386" sldId="296"/>
        </pc:sldMkLst>
      </pc:sldChg>
      <pc:sldChg chg="del">
        <pc:chgData name="晓华 王" userId="80fe4a051e3d41a5" providerId="LiveId" clId="{48C63E57-516B-4500-9801-20168BDCA6C7}" dt="2024-03-06T05:03:27.047" v="0" actId="47"/>
        <pc:sldMkLst>
          <pc:docMk/>
          <pc:sldMk cId="2995719675" sldId="297"/>
        </pc:sldMkLst>
      </pc:sldChg>
      <pc:sldChg chg="del">
        <pc:chgData name="晓华 王" userId="80fe4a051e3d41a5" providerId="LiveId" clId="{48C63E57-516B-4500-9801-20168BDCA6C7}" dt="2024-03-06T05:03:27.047" v="0" actId="47"/>
        <pc:sldMkLst>
          <pc:docMk/>
          <pc:sldMk cId="2522194508" sldId="298"/>
        </pc:sldMkLst>
      </pc:sldChg>
      <pc:sldChg chg="del">
        <pc:chgData name="晓华 王" userId="80fe4a051e3d41a5" providerId="LiveId" clId="{48C63E57-516B-4500-9801-20168BDCA6C7}" dt="2024-03-06T05:03:27.047" v="0" actId="47"/>
        <pc:sldMkLst>
          <pc:docMk/>
          <pc:sldMk cId="2671830191" sldId="299"/>
        </pc:sldMkLst>
      </pc:sldChg>
      <pc:sldChg chg="del">
        <pc:chgData name="晓华 王" userId="80fe4a051e3d41a5" providerId="LiveId" clId="{48C63E57-516B-4500-9801-20168BDCA6C7}" dt="2024-03-06T05:03:27.047" v="0" actId="47"/>
        <pc:sldMkLst>
          <pc:docMk/>
          <pc:sldMk cId="2593178452" sldId="300"/>
        </pc:sldMkLst>
      </pc:sldChg>
      <pc:sldChg chg="del">
        <pc:chgData name="晓华 王" userId="80fe4a051e3d41a5" providerId="LiveId" clId="{48C63E57-516B-4500-9801-20168BDCA6C7}" dt="2024-03-06T05:03:27.047" v="0" actId="47"/>
        <pc:sldMkLst>
          <pc:docMk/>
          <pc:sldMk cId="196802038" sldId="301"/>
        </pc:sldMkLst>
      </pc:sldChg>
      <pc:sldChg chg="del">
        <pc:chgData name="晓华 王" userId="80fe4a051e3d41a5" providerId="LiveId" clId="{48C63E57-516B-4500-9801-20168BDCA6C7}" dt="2024-03-06T05:03:27.047" v="0" actId="47"/>
        <pc:sldMkLst>
          <pc:docMk/>
          <pc:sldMk cId="2532379121" sldId="302"/>
        </pc:sldMkLst>
      </pc:sldChg>
      <pc:sldChg chg="del">
        <pc:chgData name="晓华 王" userId="80fe4a051e3d41a5" providerId="LiveId" clId="{48C63E57-516B-4500-9801-20168BDCA6C7}" dt="2024-03-06T05:03:27.047" v="0" actId="47"/>
        <pc:sldMkLst>
          <pc:docMk/>
          <pc:sldMk cId="1587927378" sldId="304"/>
        </pc:sldMkLst>
      </pc:sldChg>
      <pc:sldChg chg="del">
        <pc:chgData name="晓华 王" userId="80fe4a051e3d41a5" providerId="LiveId" clId="{48C63E57-516B-4500-9801-20168BDCA6C7}" dt="2024-03-06T05:03:27.047" v="0" actId="47"/>
        <pc:sldMkLst>
          <pc:docMk/>
          <pc:sldMk cId="1853640075" sldId="306"/>
        </pc:sldMkLst>
      </pc:sldChg>
      <pc:sldChg chg="del">
        <pc:chgData name="晓华 王" userId="80fe4a051e3d41a5" providerId="LiveId" clId="{48C63E57-516B-4500-9801-20168BDCA6C7}" dt="2024-03-06T05:03:27.047" v="0" actId="47"/>
        <pc:sldMkLst>
          <pc:docMk/>
          <pc:sldMk cId="493610730" sldId="308"/>
        </pc:sldMkLst>
      </pc:sldChg>
      <pc:sldChg chg="del">
        <pc:chgData name="晓华 王" userId="80fe4a051e3d41a5" providerId="LiveId" clId="{48C63E57-516B-4500-9801-20168BDCA6C7}" dt="2024-03-06T05:03:27.047" v="0" actId="47"/>
        <pc:sldMkLst>
          <pc:docMk/>
          <pc:sldMk cId="3042416954" sldId="309"/>
        </pc:sldMkLst>
      </pc:sldChg>
      <pc:sldChg chg="del">
        <pc:chgData name="晓华 王" userId="80fe4a051e3d41a5" providerId="LiveId" clId="{48C63E57-516B-4500-9801-20168BDCA6C7}" dt="2024-03-06T05:03:27.047" v="0" actId="47"/>
        <pc:sldMkLst>
          <pc:docMk/>
          <pc:sldMk cId="4036139867" sldId="311"/>
        </pc:sldMkLst>
      </pc:sldChg>
      <pc:sldChg chg="del">
        <pc:chgData name="晓华 王" userId="80fe4a051e3d41a5" providerId="LiveId" clId="{48C63E57-516B-4500-9801-20168BDCA6C7}" dt="2024-03-06T05:03:27.047" v="0" actId="47"/>
        <pc:sldMkLst>
          <pc:docMk/>
          <pc:sldMk cId="2114699917" sldId="314"/>
        </pc:sldMkLst>
      </pc:sldChg>
      <pc:sldChg chg="del">
        <pc:chgData name="晓华 王" userId="80fe4a051e3d41a5" providerId="LiveId" clId="{48C63E57-516B-4500-9801-20168BDCA6C7}" dt="2024-03-06T05:03:27.047" v="0" actId="47"/>
        <pc:sldMkLst>
          <pc:docMk/>
          <pc:sldMk cId="4069967389" sldId="316"/>
        </pc:sldMkLst>
      </pc:sldChg>
      <pc:sldChg chg="del">
        <pc:chgData name="晓华 王" userId="80fe4a051e3d41a5" providerId="LiveId" clId="{48C63E57-516B-4500-9801-20168BDCA6C7}" dt="2024-03-06T05:03:27.047" v="0" actId="47"/>
        <pc:sldMkLst>
          <pc:docMk/>
          <pc:sldMk cId="3538035375" sldId="317"/>
        </pc:sldMkLst>
      </pc:sldChg>
      <pc:sldChg chg="del">
        <pc:chgData name="晓华 王" userId="80fe4a051e3d41a5" providerId="LiveId" clId="{48C63E57-516B-4500-9801-20168BDCA6C7}" dt="2024-03-06T05:03:27.047" v="0" actId="47"/>
        <pc:sldMkLst>
          <pc:docMk/>
          <pc:sldMk cId="3022797796" sldId="320"/>
        </pc:sldMkLst>
      </pc:sldChg>
      <pc:sldChg chg="del">
        <pc:chgData name="晓华 王" userId="80fe4a051e3d41a5" providerId="LiveId" clId="{48C63E57-516B-4500-9801-20168BDCA6C7}" dt="2024-03-06T05:03:27.047" v="0" actId="47"/>
        <pc:sldMkLst>
          <pc:docMk/>
          <pc:sldMk cId="4096987649" sldId="322"/>
        </pc:sldMkLst>
      </pc:sldChg>
      <pc:sldChg chg="del">
        <pc:chgData name="晓华 王" userId="80fe4a051e3d41a5" providerId="LiveId" clId="{48C63E57-516B-4500-9801-20168BDCA6C7}" dt="2024-03-06T05:03:27.047" v="0" actId="47"/>
        <pc:sldMkLst>
          <pc:docMk/>
          <pc:sldMk cId="472405460" sldId="323"/>
        </pc:sldMkLst>
      </pc:sldChg>
      <pc:sldChg chg="del">
        <pc:chgData name="晓华 王" userId="80fe4a051e3d41a5" providerId="LiveId" clId="{48C63E57-516B-4500-9801-20168BDCA6C7}" dt="2024-03-06T05:03:27.047" v="0" actId="47"/>
        <pc:sldMkLst>
          <pc:docMk/>
          <pc:sldMk cId="1201618629" sldId="324"/>
        </pc:sldMkLst>
      </pc:sldChg>
      <pc:sldChg chg="del">
        <pc:chgData name="晓华 王" userId="80fe4a051e3d41a5" providerId="LiveId" clId="{48C63E57-516B-4500-9801-20168BDCA6C7}" dt="2024-03-06T05:03:27.047" v="0" actId="47"/>
        <pc:sldMkLst>
          <pc:docMk/>
          <pc:sldMk cId="1500296452" sldId="325"/>
        </pc:sldMkLst>
      </pc:sldChg>
      <pc:sldChg chg="del">
        <pc:chgData name="晓华 王" userId="80fe4a051e3d41a5" providerId="LiveId" clId="{48C63E57-516B-4500-9801-20168BDCA6C7}" dt="2024-03-06T05:03:27.047" v="0" actId="47"/>
        <pc:sldMkLst>
          <pc:docMk/>
          <pc:sldMk cId="1426334590" sldId="326"/>
        </pc:sldMkLst>
      </pc:sldChg>
      <pc:sldChg chg="del">
        <pc:chgData name="晓华 王" userId="80fe4a051e3d41a5" providerId="LiveId" clId="{48C63E57-516B-4500-9801-20168BDCA6C7}" dt="2024-03-06T05:03:27.047" v="0" actId="47"/>
        <pc:sldMkLst>
          <pc:docMk/>
          <pc:sldMk cId="311276799" sldId="328"/>
        </pc:sldMkLst>
      </pc:sldChg>
      <pc:sldChg chg="del">
        <pc:chgData name="晓华 王" userId="80fe4a051e3d41a5" providerId="LiveId" clId="{48C63E57-516B-4500-9801-20168BDCA6C7}" dt="2024-03-06T05:03:27.047" v="0" actId="47"/>
        <pc:sldMkLst>
          <pc:docMk/>
          <pc:sldMk cId="3424419368" sldId="330"/>
        </pc:sldMkLst>
      </pc:sldChg>
      <pc:sldChg chg="del">
        <pc:chgData name="晓华 王" userId="80fe4a051e3d41a5" providerId="LiveId" clId="{48C63E57-516B-4500-9801-20168BDCA6C7}" dt="2024-03-06T05:03:27.047" v="0" actId="47"/>
        <pc:sldMkLst>
          <pc:docMk/>
          <pc:sldMk cId="1172604447" sldId="332"/>
        </pc:sldMkLst>
      </pc:sldChg>
      <pc:sldChg chg="del">
        <pc:chgData name="晓华 王" userId="80fe4a051e3d41a5" providerId="LiveId" clId="{48C63E57-516B-4500-9801-20168BDCA6C7}" dt="2024-03-06T05:03:27.047" v="0" actId="47"/>
        <pc:sldMkLst>
          <pc:docMk/>
          <pc:sldMk cId="999886165" sldId="333"/>
        </pc:sldMkLst>
      </pc:sldChg>
      <pc:sldChg chg="del">
        <pc:chgData name="晓华 王" userId="80fe4a051e3d41a5" providerId="LiveId" clId="{48C63E57-516B-4500-9801-20168BDCA6C7}" dt="2024-03-06T05:03:27.047" v="0" actId="47"/>
        <pc:sldMkLst>
          <pc:docMk/>
          <pc:sldMk cId="2196965443" sldId="334"/>
        </pc:sldMkLst>
      </pc:sldChg>
      <pc:sldChg chg="del">
        <pc:chgData name="晓华 王" userId="80fe4a051e3d41a5" providerId="LiveId" clId="{48C63E57-516B-4500-9801-20168BDCA6C7}" dt="2024-03-06T05:03:27.047" v="0" actId="47"/>
        <pc:sldMkLst>
          <pc:docMk/>
          <pc:sldMk cId="2721198284" sldId="338"/>
        </pc:sldMkLst>
      </pc:sldChg>
      <pc:sldChg chg="del">
        <pc:chgData name="晓华 王" userId="80fe4a051e3d41a5" providerId="LiveId" clId="{48C63E57-516B-4500-9801-20168BDCA6C7}" dt="2024-03-06T05:03:27.047" v="0" actId="47"/>
        <pc:sldMkLst>
          <pc:docMk/>
          <pc:sldMk cId="3597092394" sldId="340"/>
        </pc:sldMkLst>
      </pc:sldChg>
      <pc:sldChg chg="del">
        <pc:chgData name="晓华 王" userId="80fe4a051e3d41a5" providerId="LiveId" clId="{48C63E57-516B-4500-9801-20168BDCA6C7}" dt="2024-03-06T05:03:27.047" v="0" actId="47"/>
        <pc:sldMkLst>
          <pc:docMk/>
          <pc:sldMk cId="577148393" sldId="341"/>
        </pc:sldMkLst>
      </pc:sldChg>
      <pc:sldChg chg="del">
        <pc:chgData name="晓华 王" userId="80fe4a051e3d41a5" providerId="LiveId" clId="{48C63E57-516B-4500-9801-20168BDCA6C7}" dt="2024-03-06T05:03:27.047" v="0" actId="47"/>
        <pc:sldMkLst>
          <pc:docMk/>
          <pc:sldMk cId="3032723877" sldId="342"/>
        </pc:sldMkLst>
      </pc:sldChg>
      <pc:sldChg chg="del">
        <pc:chgData name="晓华 王" userId="80fe4a051e3d41a5" providerId="LiveId" clId="{48C63E57-516B-4500-9801-20168BDCA6C7}" dt="2024-03-06T05:03:27.047" v="0" actId="47"/>
        <pc:sldMkLst>
          <pc:docMk/>
          <pc:sldMk cId="3215840773" sldId="343"/>
        </pc:sldMkLst>
      </pc:sldChg>
      <pc:sldChg chg="del">
        <pc:chgData name="晓华 王" userId="80fe4a051e3d41a5" providerId="LiveId" clId="{48C63E57-516B-4500-9801-20168BDCA6C7}" dt="2024-03-06T05:03:27.047" v="0" actId="47"/>
        <pc:sldMkLst>
          <pc:docMk/>
          <pc:sldMk cId="1841863493" sldId="345"/>
        </pc:sldMkLst>
      </pc:sldChg>
      <pc:sldChg chg="del">
        <pc:chgData name="晓华 王" userId="80fe4a051e3d41a5" providerId="LiveId" clId="{48C63E57-516B-4500-9801-20168BDCA6C7}" dt="2024-03-06T05:03:27.047" v="0" actId="47"/>
        <pc:sldMkLst>
          <pc:docMk/>
          <pc:sldMk cId="1808841598" sldId="346"/>
        </pc:sldMkLst>
      </pc:sldChg>
      <pc:sldChg chg="del">
        <pc:chgData name="晓华 王" userId="80fe4a051e3d41a5" providerId="LiveId" clId="{48C63E57-516B-4500-9801-20168BDCA6C7}" dt="2024-03-06T05:03:27.047" v="0" actId="47"/>
        <pc:sldMkLst>
          <pc:docMk/>
          <pc:sldMk cId="908586231" sldId="347"/>
        </pc:sldMkLst>
      </pc:sldChg>
      <pc:sldChg chg="del">
        <pc:chgData name="晓华 王" userId="80fe4a051e3d41a5" providerId="LiveId" clId="{48C63E57-516B-4500-9801-20168BDCA6C7}" dt="2024-03-06T05:03:27.047" v="0" actId="47"/>
        <pc:sldMkLst>
          <pc:docMk/>
          <pc:sldMk cId="234881178" sldId="348"/>
        </pc:sldMkLst>
      </pc:sldChg>
      <pc:sldChg chg="del">
        <pc:chgData name="晓华 王" userId="80fe4a051e3d41a5" providerId="LiveId" clId="{48C63E57-516B-4500-9801-20168BDCA6C7}" dt="2024-03-06T05:03:27.047" v="0" actId="47"/>
        <pc:sldMkLst>
          <pc:docMk/>
          <pc:sldMk cId="2040877783" sldId="349"/>
        </pc:sldMkLst>
      </pc:sldChg>
      <pc:sldChg chg="del">
        <pc:chgData name="晓华 王" userId="80fe4a051e3d41a5" providerId="LiveId" clId="{48C63E57-516B-4500-9801-20168BDCA6C7}" dt="2024-03-06T05:03:27.047" v="0" actId="47"/>
        <pc:sldMkLst>
          <pc:docMk/>
          <pc:sldMk cId="983076450" sldId="350"/>
        </pc:sldMkLst>
      </pc:sldChg>
      <pc:sldChg chg="del">
        <pc:chgData name="晓华 王" userId="80fe4a051e3d41a5" providerId="LiveId" clId="{48C63E57-516B-4500-9801-20168BDCA6C7}" dt="2024-03-06T05:03:27.047" v="0" actId="47"/>
        <pc:sldMkLst>
          <pc:docMk/>
          <pc:sldMk cId="2161063598" sldId="351"/>
        </pc:sldMkLst>
      </pc:sldChg>
      <pc:sldChg chg="del">
        <pc:chgData name="晓华 王" userId="80fe4a051e3d41a5" providerId="LiveId" clId="{48C63E57-516B-4500-9801-20168BDCA6C7}" dt="2024-03-06T05:03:27.047" v="0" actId="47"/>
        <pc:sldMkLst>
          <pc:docMk/>
          <pc:sldMk cId="812179833" sldId="352"/>
        </pc:sldMkLst>
      </pc:sldChg>
      <pc:sldChg chg="del">
        <pc:chgData name="晓华 王" userId="80fe4a051e3d41a5" providerId="LiveId" clId="{48C63E57-516B-4500-9801-20168BDCA6C7}" dt="2024-03-06T05:03:27.047" v="0" actId="47"/>
        <pc:sldMkLst>
          <pc:docMk/>
          <pc:sldMk cId="2229014818" sldId="353"/>
        </pc:sldMkLst>
      </pc:sldChg>
      <pc:sldChg chg="del">
        <pc:chgData name="晓华 王" userId="80fe4a051e3d41a5" providerId="LiveId" clId="{48C63E57-516B-4500-9801-20168BDCA6C7}" dt="2024-03-06T05:03:27.047" v="0" actId="47"/>
        <pc:sldMkLst>
          <pc:docMk/>
          <pc:sldMk cId="2421228952" sldId="354"/>
        </pc:sldMkLst>
      </pc:sldChg>
      <pc:sldChg chg="del">
        <pc:chgData name="晓华 王" userId="80fe4a051e3d41a5" providerId="LiveId" clId="{48C63E57-516B-4500-9801-20168BDCA6C7}" dt="2024-03-06T05:03:27.047" v="0" actId="47"/>
        <pc:sldMkLst>
          <pc:docMk/>
          <pc:sldMk cId="3620992195" sldId="356"/>
        </pc:sldMkLst>
      </pc:sldChg>
      <pc:sldChg chg="del">
        <pc:chgData name="晓华 王" userId="80fe4a051e3d41a5" providerId="LiveId" clId="{48C63E57-516B-4500-9801-20168BDCA6C7}" dt="2024-03-06T05:03:27.047" v="0" actId="47"/>
        <pc:sldMkLst>
          <pc:docMk/>
          <pc:sldMk cId="3425943969" sldId="357"/>
        </pc:sldMkLst>
      </pc:sldChg>
      <pc:sldChg chg="del">
        <pc:chgData name="晓华 王" userId="80fe4a051e3d41a5" providerId="LiveId" clId="{48C63E57-516B-4500-9801-20168BDCA6C7}" dt="2024-03-06T05:03:27.047" v="0" actId="47"/>
        <pc:sldMkLst>
          <pc:docMk/>
          <pc:sldMk cId="1488184654" sldId="358"/>
        </pc:sldMkLst>
      </pc:sldChg>
      <pc:sldChg chg="del">
        <pc:chgData name="晓华 王" userId="80fe4a051e3d41a5" providerId="LiveId" clId="{48C63E57-516B-4500-9801-20168BDCA6C7}" dt="2024-03-06T05:03:27.047" v="0" actId="47"/>
        <pc:sldMkLst>
          <pc:docMk/>
          <pc:sldMk cId="1271924241" sldId="359"/>
        </pc:sldMkLst>
      </pc:sldChg>
      <pc:sldChg chg="del">
        <pc:chgData name="晓华 王" userId="80fe4a051e3d41a5" providerId="LiveId" clId="{48C63E57-516B-4500-9801-20168BDCA6C7}" dt="2024-03-06T05:03:27.047" v="0" actId="47"/>
        <pc:sldMkLst>
          <pc:docMk/>
          <pc:sldMk cId="1085707908" sldId="360"/>
        </pc:sldMkLst>
      </pc:sldChg>
      <pc:sldChg chg="del">
        <pc:chgData name="晓华 王" userId="80fe4a051e3d41a5" providerId="LiveId" clId="{48C63E57-516B-4500-9801-20168BDCA6C7}" dt="2024-03-06T05:03:27.047" v="0" actId="47"/>
        <pc:sldMkLst>
          <pc:docMk/>
          <pc:sldMk cId="3277635505" sldId="361"/>
        </pc:sldMkLst>
      </pc:sldChg>
      <pc:sldChg chg="del">
        <pc:chgData name="晓华 王" userId="80fe4a051e3d41a5" providerId="LiveId" clId="{48C63E57-516B-4500-9801-20168BDCA6C7}" dt="2024-03-06T05:03:27.047" v="0" actId="47"/>
        <pc:sldMkLst>
          <pc:docMk/>
          <pc:sldMk cId="65899150" sldId="362"/>
        </pc:sldMkLst>
      </pc:sldChg>
      <pc:sldChg chg="del">
        <pc:chgData name="晓华 王" userId="80fe4a051e3d41a5" providerId="LiveId" clId="{48C63E57-516B-4500-9801-20168BDCA6C7}" dt="2024-03-06T05:03:27.047" v="0" actId="47"/>
        <pc:sldMkLst>
          <pc:docMk/>
          <pc:sldMk cId="2438986270" sldId="363"/>
        </pc:sldMkLst>
      </pc:sldChg>
      <pc:sldChg chg="del">
        <pc:chgData name="晓华 王" userId="80fe4a051e3d41a5" providerId="LiveId" clId="{48C63E57-516B-4500-9801-20168BDCA6C7}" dt="2024-03-06T05:03:27.047" v="0" actId="47"/>
        <pc:sldMkLst>
          <pc:docMk/>
          <pc:sldMk cId="2221879676" sldId="366"/>
        </pc:sldMkLst>
      </pc:sldChg>
      <pc:sldChg chg="del">
        <pc:chgData name="晓华 王" userId="80fe4a051e3d41a5" providerId="LiveId" clId="{48C63E57-516B-4500-9801-20168BDCA6C7}" dt="2024-03-06T05:03:27.047" v="0" actId="47"/>
        <pc:sldMkLst>
          <pc:docMk/>
          <pc:sldMk cId="3547757810" sldId="367"/>
        </pc:sldMkLst>
      </pc:sldChg>
      <pc:sldChg chg="del">
        <pc:chgData name="晓华 王" userId="80fe4a051e3d41a5" providerId="LiveId" clId="{48C63E57-516B-4500-9801-20168BDCA6C7}" dt="2024-03-06T05:03:27.047" v="0" actId="47"/>
        <pc:sldMkLst>
          <pc:docMk/>
          <pc:sldMk cId="324009089" sldId="368"/>
        </pc:sldMkLst>
      </pc:sldChg>
      <pc:sldChg chg="del">
        <pc:chgData name="晓华 王" userId="80fe4a051e3d41a5" providerId="LiveId" clId="{48C63E57-516B-4500-9801-20168BDCA6C7}" dt="2024-03-06T05:03:27.047" v="0" actId="47"/>
        <pc:sldMkLst>
          <pc:docMk/>
          <pc:sldMk cId="2513260225" sldId="369"/>
        </pc:sldMkLst>
      </pc:sldChg>
      <pc:sldChg chg="del">
        <pc:chgData name="晓华 王" userId="80fe4a051e3d41a5" providerId="LiveId" clId="{48C63E57-516B-4500-9801-20168BDCA6C7}" dt="2024-03-06T05:03:27.047" v="0" actId="47"/>
        <pc:sldMkLst>
          <pc:docMk/>
          <pc:sldMk cId="925303452" sldId="370"/>
        </pc:sldMkLst>
      </pc:sldChg>
      <pc:sldChg chg="del">
        <pc:chgData name="晓华 王" userId="80fe4a051e3d41a5" providerId="LiveId" clId="{48C63E57-516B-4500-9801-20168BDCA6C7}" dt="2024-03-06T05:03:27.047" v="0" actId="47"/>
        <pc:sldMkLst>
          <pc:docMk/>
          <pc:sldMk cId="875861457" sldId="372"/>
        </pc:sldMkLst>
      </pc:sldChg>
      <pc:sldChg chg="del">
        <pc:chgData name="晓华 王" userId="80fe4a051e3d41a5" providerId="LiveId" clId="{48C63E57-516B-4500-9801-20168BDCA6C7}" dt="2024-03-06T05:03:27.047" v="0" actId="47"/>
        <pc:sldMkLst>
          <pc:docMk/>
          <pc:sldMk cId="3863529672" sldId="373"/>
        </pc:sldMkLst>
      </pc:sldChg>
      <pc:sldChg chg="del">
        <pc:chgData name="晓华 王" userId="80fe4a051e3d41a5" providerId="LiveId" clId="{48C63E57-516B-4500-9801-20168BDCA6C7}" dt="2024-03-06T05:03:27.047" v="0" actId="47"/>
        <pc:sldMkLst>
          <pc:docMk/>
          <pc:sldMk cId="1195637121" sldId="374"/>
        </pc:sldMkLst>
      </pc:sldChg>
      <pc:sldChg chg="del">
        <pc:chgData name="晓华 王" userId="80fe4a051e3d41a5" providerId="LiveId" clId="{48C63E57-516B-4500-9801-20168BDCA6C7}" dt="2024-03-06T05:03:27.047" v="0" actId="47"/>
        <pc:sldMkLst>
          <pc:docMk/>
          <pc:sldMk cId="670485892" sldId="375"/>
        </pc:sldMkLst>
      </pc:sldChg>
      <pc:sldChg chg="del">
        <pc:chgData name="晓华 王" userId="80fe4a051e3d41a5" providerId="LiveId" clId="{48C63E57-516B-4500-9801-20168BDCA6C7}" dt="2024-03-06T05:03:27.047" v="0" actId="47"/>
        <pc:sldMkLst>
          <pc:docMk/>
          <pc:sldMk cId="3221792211" sldId="376"/>
        </pc:sldMkLst>
      </pc:sldChg>
      <pc:sldChg chg="del">
        <pc:chgData name="晓华 王" userId="80fe4a051e3d41a5" providerId="LiveId" clId="{48C63E57-516B-4500-9801-20168BDCA6C7}" dt="2024-03-06T05:03:27.047" v="0" actId="47"/>
        <pc:sldMkLst>
          <pc:docMk/>
          <pc:sldMk cId="4034912671" sldId="377"/>
        </pc:sldMkLst>
      </pc:sldChg>
      <pc:sldChg chg="del">
        <pc:chgData name="晓华 王" userId="80fe4a051e3d41a5" providerId="LiveId" clId="{48C63E57-516B-4500-9801-20168BDCA6C7}" dt="2024-03-06T05:03:27.047" v="0" actId="47"/>
        <pc:sldMkLst>
          <pc:docMk/>
          <pc:sldMk cId="305399788" sldId="378"/>
        </pc:sldMkLst>
      </pc:sldChg>
      <pc:sldChg chg="del">
        <pc:chgData name="晓华 王" userId="80fe4a051e3d41a5" providerId="LiveId" clId="{48C63E57-516B-4500-9801-20168BDCA6C7}" dt="2024-03-06T05:03:27.047" v="0" actId="47"/>
        <pc:sldMkLst>
          <pc:docMk/>
          <pc:sldMk cId="2143307079" sldId="379"/>
        </pc:sldMkLst>
      </pc:sldChg>
      <pc:sldChg chg="del">
        <pc:chgData name="晓华 王" userId="80fe4a051e3d41a5" providerId="LiveId" clId="{48C63E57-516B-4500-9801-20168BDCA6C7}" dt="2024-03-06T05:03:27.047" v="0" actId="47"/>
        <pc:sldMkLst>
          <pc:docMk/>
          <pc:sldMk cId="344898490" sldId="381"/>
        </pc:sldMkLst>
      </pc:sldChg>
      <pc:sldChg chg="del">
        <pc:chgData name="晓华 王" userId="80fe4a051e3d41a5" providerId="LiveId" clId="{48C63E57-516B-4500-9801-20168BDCA6C7}" dt="2024-03-06T05:03:27.047" v="0" actId="47"/>
        <pc:sldMkLst>
          <pc:docMk/>
          <pc:sldMk cId="3522756421" sldId="382"/>
        </pc:sldMkLst>
      </pc:sldChg>
      <pc:sldChg chg="del">
        <pc:chgData name="晓华 王" userId="80fe4a051e3d41a5" providerId="LiveId" clId="{48C63E57-516B-4500-9801-20168BDCA6C7}" dt="2024-03-06T05:03:27.047" v="0" actId="47"/>
        <pc:sldMkLst>
          <pc:docMk/>
          <pc:sldMk cId="3875877761" sldId="383"/>
        </pc:sldMkLst>
      </pc:sldChg>
      <pc:sldChg chg="del">
        <pc:chgData name="晓华 王" userId="80fe4a051e3d41a5" providerId="LiveId" clId="{48C63E57-516B-4500-9801-20168BDCA6C7}" dt="2024-03-06T05:03:27.047" v="0" actId="47"/>
        <pc:sldMkLst>
          <pc:docMk/>
          <pc:sldMk cId="1450098203" sldId="384"/>
        </pc:sldMkLst>
      </pc:sldChg>
      <pc:sldChg chg="del">
        <pc:chgData name="晓华 王" userId="80fe4a051e3d41a5" providerId="LiveId" clId="{48C63E57-516B-4500-9801-20168BDCA6C7}" dt="2024-03-06T05:03:27.047" v="0" actId="47"/>
        <pc:sldMkLst>
          <pc:docMk/>
          <pc:sldMk cId="3147694718" sldId="385"/>
        </pc:sldMkLst>
      </pc:sldChg>
      <pc:sldChg chg="del">
        <pc:chgData name="晓华 王" userId="80fe4a051e3d41a5" providerId="LiveId" clId="{48C63E57-516B-4500-9801-20168BDCA6C7}" dt="2024-03-06T05:03:27.047" v="0" actId="47"/>
        <pc:sldMkLst>
          <pc:docMk/>
          <pc:sldMk cId="3282526374" sldId="386"/>
        </pc:sldMkLst>
      </pc:sldChg>
      <pc:sldChg chg="del">
        <pc:chgData name="晓华 王" userId="80fe4a051e3d41a5" providerId="LiveId" clId="{48C63E57-516B-4500-9801-20168BDCA6C7}" dt="2024-03-06T05:03:27.047" v="0" actId="47"/>
        <pc:sldMkLst>
          <pc:docMk/>
          <pc:sldMk cId="2049551991" sldId="387"/>
        </pc:sldMkLst>
      </pc:sldChg>
      <pc:sldChg chg="del">
        <pc:chgData name="晓华 王" userId="80fe4a051e3d41a5" providerId="LiveId" clId="{48C63E57-516B-4500-9801-20168BDCA6C7}" dt="2024-03-06T05:03:27.047" v="0" actId="47"/>
        <pc:sldMkLst>
          <pc:docMk/>
          <pc:sldMk cId="3043609600" sldId="388"/>
        </pc:sldMkLst>
      </pc:sldChg>
      <pc:sldChg chg="del">
        <pc:chgData name="晓华 王" userId="80fe4a051e3d41a5" providerId="LiveId" clId="{48C63E57-516B-4500-9801-20168BDCA6C7}" dt="2024-03-06T05:03:27.047" v="0" actId="47"/>
        <pc:sldMkLst>
          <pc:docMk/>
          <pc:sldMk cId="2705815854" sldId="390"/>
        </pc:sldMkLst>
      </pc:sldChg>
      <pc:sldChg chg="del">
        <pc:chgData name="晓华 王" userId="80fe4a051e3d41a5" providerId="LiveId" clId="{48C63E57-516B-4500-9801-20168BDCA6C7}" dt="2024-03-06T05:03:27.047" v="0" actId="47"/>
        <pc:sldMkLst>
          <pc:docMk/>
          <pc:sldMk cId="763456939" sldId="391"/>
        </pc:sldMkLst>
      </pc:sldChg>
      <pc:sldChg chg="del">
        <pc:chgData name="晓华 王" userId="80fe4a051e3d41a5" providerId="LiveId" clId="{48C63E57-516B-4500-9801-20168BDCA6C7}" dt="2024-03-06T05:03:27.047" v="0" actId="47"/>
        <pc:sldMkLst>
          <pc:docMk/>
          <pc:sldMk cId="2796626486" sldId="392"/>
        </pc:sldMkLst>
      </pc:sldChg>
      <pc:sldChg chg="del">
        <pc:chgData name="晓华 王" userId="80fe4a051e3d41a5" providerId="LiveId" clId="{48C63E57-516B-4500-9801-20168BDCA6C7}" dt="2024-03-06T05:03:27.047" v="0" actId="47"/>
        <pc:sldMkLst>
          <pc:docMk/>
          <pc:sldMk cId="2836743394" sldId="393"/>
        </pc:sldMkLst>
      </pc:sldChg>
      <pc:sldChg chg="del">
        <pc:chgData name="晓华 王" userId="80fe4a051e3d41a5" providerId="LiveId" clId="{48C63E57-516B-4500-9801-20168BDCA6C7}" dt="2024-03-06T05:03:27.047" v="0" actId="47"/>
        <pc:sldMkLst>
          <pc:docMk/>
          <pc:sldMk cId="2640944381" sldId="394"/>
        </pc:sldMkLst>
      </pc:sldChg>
      <pc:sldChg chg="del">
        <pc:chgData name="晓华 王" userId="80fe4a051e3d41a5" providerId="LiveId" clId="{48C63E57-516B-4500-9801-20168BDCA6C7}" dt="2024-03-06T05:03:27.047" v="0" actId="47"/>
        <pc:sldMkLst>
          <pc:docMk/>
          <pc:sldMk cId="3085813348" sldId="395"/>
        </pc:sldMkLst>
      </pc:sldChg>
      <pc:sldChg chg="del">
        <pc:chgData name="晓华 王" userId="80fe4a051e3d41a5" providerId="LiveId" clId="{48C63E57-516B-4500-9801-20168BDCA6C7}" dt="2024-03-06T05:03:27.047" v="0" actId="47"/>
        <pc:sldMkLst>
          <pc:docMk/>
          <pc:sldMk cId="2174960395" sldId="396"/>
        </pc:sldMkLst>
      </pc:sldChg>
      <pc:sldChg chg="del">
        <pc:chgData name="晓华 王" userId="80fe4a051e3d41a5" providerId="LiveId" clId="{48C63E57-516B-4500-9801-20168BDCA6C7}" dt="2024-03-06T05:03:27.047" v="0" actId="47"/>
        <pc:sldMkLst>
          <pc:docMk/>
          <pc:sldMk cId="3303857639" sldId="397"/>
        </pc:sldMkLst>
      </pc:sldChg>
      <pc:sldChg chg="del">
        <pc:chgData name="晓华 王" userId="80fe4a051e3d41a5" providerId="LiveId" clId="{48C63E57-516B-4500-9801-20168BDCA6C7}" dt="2024-03-06T05:03:27.047" v="0" actId="47"/>
        <pc:sldMkLst>
          <pc:docMk/>
          <pc:sldMk cId="975624426" sldId="398"/>
        </pc:sldMkLst>
      </pc:sldChg>
      <pc:sldChg chg="del">
        <pc:chgData name="晓华 王" userId="80fe4a051e3d41a5" providerId="LiveId" clId="{48C63E57-516B-4500-9801-20168BDCA6C7}" dt="2024-03-06T05:03:27.047" v="0" actId="47"/>
        <pc:sldMkLst>
          <pc:docMk/>
          <pc:sldMk cId="1932988551" sldId="399"/>
        </pc:sldMkLst>
      </pc:sldChg>
      <pc:sldChg chg="del">
        <pc:chgData name="晓华 王" userId="80fe4a051e3d41a5" providerId="LiveId" clId="{48C63E57-516B-4500-9801-20168BDCA6C7}" dt="2024-03-06T05:03:27.047" v="0" actId="47"/>
        <pc:sldMkLst>
          <pc:docMk/>
          <pc:sldMk cId="454482165" sldId="401"/>
        </pc:sldMkLst>
      </pc:sldChg>
      <pc:sldChg chg="del">
        <pc:chgData name="晓华 王" userId="80fe4a051e3d41a5" providerId="LiveId" clId="{48C63E57-516B-4500-9801-20168BDCA6C7}" dt="2024-03-06T05:03:27.047" v="0" actId="47"/>
        <pc:sldMkLst>
          <pc:docMk/>
          <pc:sldMk cId="3035244768" sldId="402"/>
        </pc:sldMkLst>
      </pc:sldChg>
      <pc:sldChg chg="del">
        <pc:chgData name="晓华 王" userId="80fe4a051e3d41a5" providerId="LiveId" clId="{48C63E57-516B-4500-9801-20168BDCA6C7}" dt="2024-03-06T05:03:27.047" v="0" actId="47"/>
        <pc:sldMkLst>
          <pc:docMk/>
          <pc:sldMk cId="1659444007" sldId="403"/>
        </pc:sldMkLst>
      </pc:sldChg>
      <pc:sldChg chg="del">
        <pc:chgData name="晓华 王" userId="80fe4a051e3d41a5" providerId="LiveId" clId="{48C63E57-516B-4500-9801-20168BDCA6C7}" dt="2024-03-06T05:03:27.047" v="0" actId="47"/>
        <pc:sldMkLst>
          <pc:docMk/>
          <pc:sldMk cId="1495566798" sldId="404"/>
        </pc:sldMkLst>
      </pc:sldChg>
      <pc:sldChg chg="del">
        <pc:chgData name="晓华 王" userId="80fe4a051e3d41a5" providerId="LiveId" clId="{48C63E57-516B-4500-9801-20168BDCA6C7}" dt="2024-03-06T05:03:27.047" v="0" actId="47"/>
        <pc:sldMkLst>
          <pc:docMk/>
          <pc:sldMk cId="305385507" sldId="405"/>
        </pc:sldMkLst>
      </pc:sldChg>
      <pc:sldChg chg="del">
        <pc:chgData name="晓华 王" userId="80fe4a051e3d41a5" providerId="LiveId" clId="{48C63E57-516B-4500-9801-20168BDCA6C7}" dt="2024-03-06T05:03:27.047" v="0" actId="47"/>
        <pc:sldMkLst>
          <pc:docMk/>
          <pc:sldMk cId="1295966961" sldId="406"/>
        </pc:sldMkLst>
      </pc:sldChg>
      <pc:sldChg chg="del">
        <pc:chgData name="晓华 王" userId="80fe4a051e3d41a5" providerId="LiveId" clId="{48C63E57-516B-4500-9801-20168BDCA6C7}" dt="2024-03-06T05:03:27.047" v="0" actId="47"/>
        <pc:sldMkLst>
          <pc:docMk/>
          <pc:sldMk cId="948389522" sldId="407"/>
        </pc:sldMkLst>
      </pc:sldChg>
      <pc:sldChg chg="del">
        <pc:chgData name="晓华 王" userId="80fe4a051e3d41a5" providerId="LiveId" clId="{48C63E57-516B-4500-9801-20168BDCA6C7}" dt="2024-03-06T05:03:27.047" v="0" actId="47"/>
        <pc:sldMkLst>
          <pc:docMk/>
          <pc:sldMk cId="574680227" sldId="411"/>
        </pc:sldMkLst>
      </pc:sldChg>
      <pc:sldChg chg="del">
        <pc:chgData name="晓华 王" userId="80fe4a051e3d41a5" providerId="LiveId" clId="{48C63E57-516B-4500-9801-20168BDCA6C7}" dt="2024-03-06T05:03:27.047" v="0" actId="47"/>
        <pc:sldMkLst>
          <pc:docMk/>
          <pc:sldMk cId="940889014" sldId="412"/>
        </pc:sldMkLst>
      </pc:sldChg>
      <pc:sldChg chg="del">
        <pc:chgData name="晓华 王" userId="80fe4a051e3d41a5" providerId="LiveId" clId="{48C63E57-516B-4500-9801-20168BDCA6C7}" dt="2024-03-06T05:03:27.047" v="0" actId="47"/>
        <pc:sldMkLst>
          <pc:docMk/>
          <pc:sldMk cId="3347249572" sldId="413"/>
        </pc:sldMkLst>
      </pc:sldChg>
      <pc:sldChg chg="del">
        <pc:chgData name="晓华 王" userId="80fe4a051e3d41a5" providerId="LiveId" clId="{48C63E57-516B-4500-9801-20168BDCA6C7}" dt="2024-03-06T05:03:27.047" v="0" actId="47"/>
        <pc:sldMkLst>
          <pc:docMk/>
          <pc:sldMk cId="1322580244" sldId="414"/>
        </pc:sldMkLst>
      </pc:sldChg>
      <pc:sldChg chg="del">
        <pc:chgData name="晓华 王" userId="80fe4a051e3d41a5" providerId="LiveId" clId="{48C63E57-516B-4500-9801-20168BDCA6C7}" dt="2024-03-06T05:03:27.047" v="0" actId="47"/>
        <pc:sldMkLst>
          <pc:docMk/>
          <pc:sldMk cId="1062129414" sldId="415"/>
        </pc:sldMkLst>
      </pc:sldChg>
      <pc:sldChg chg="del">
        <pc:chgData name="晓华 王" userId="80fe4a051e3d41a5" providerId="LiveId" clId="{48C63E57-516B-4500-9801-20168BDCA6C7}" dt="2024-03-06T05:03:27.047" v="0" actId="47"/>
        <pc:sldMkLst>
          <pc:docMk/>
          <pc:sldMk cId="4245508174" sldId="416"/>
        </pc:sldMkLst>
      </pc:sldChg>
      <pc:sldChg chg="del">
        <pc:chgData name="晓华 王" userId="80fe4a051e3d41a5" providerId="LiveId" clId="{48C63E57-516B-4500-9801-20168BDCA6C7}" dt="2024-03-06T05:03:27.047" v="0" actId="47"/>
        <pc:sldMkLst>
          <pc:docMk/>
          <pc:sldMk cId="2382610685" sldId="421"/>
        </pc:sldMkLst>
      </pc:sldChg>
      <pc:sldChg chg="del">
        <pc:chgData name="晓华 王" userId="80fe4a051e3d41a5" providerId="LiveId" clId="{48C63E57-516B-4500-9801-20168BDCA6C7}" dt="2024-03-06T05:03:27.047" v="0" actId="47"/>
        <pc:sldMkLst>
          <pc:docMk/>
          <pc:sldMk cId="3254787934" sldId="423"/>
        </pc:sldMkLst>
      </pc:sldChg>
      <pc:sldChg chg="del">
        <pc:chgData name="晓华 王" userId="80fe4a051e3d41a5" providerId="LiveId" clId="{48C63E57-516B-4500-9801-20168BDCA6C7}" dt="2024-03-06T05:03:27.047" v="0" actId="47"/>
        <pc:sldMkLst>
          <pc:docMk/>
          <pc:sldMk cId="785496169" sldId="424"/>
        </pc:sldMkLst>
      </pc:sldChg>
      <pc:sldChg chg="del">
        <pc:chgData name="晓华 王" userId="80fe4a051e3d41a5" providerId="LiveId" clId="{48C63E57-516B-4500-9801-20168BDCA6C7}" dt="2024-03-06T05:03:27.047" v="0" actId="47"/>
        <pc:sldMkLst>
          <pc:docMk/>
          <pc:sldMk cId="2185369566" sldId="425"/>
        </pc:sldMkLst>
      </pc:sldChg>
      <pc:sldChg chg="del">
        <pc:chgData name="晓华 王" userId="80fe4a051e3d41a5" providerId="LiveId" clId="{48C63E57-516B-4500-9801-20168BDCA6C7}" dt="2024-03-06T05:03:27.047" v="0" actId="47"/>
        <pc:sldMkLst>
          <pc:docMk/>
          <pc:sldMk cId="3526134640" sldId="426"/>
        </pc:sldMkLst>
      </pc:sldChg>
      <pc:sldChg chg="del">
        <pc:chgData name="晓华 王" userId="80fe4a051e3d41a5" providerId="LiveId" clId="{48C63E57-516B-4500-9801-20168BDCA6C7}" dt="2024-03-06T05:03:27.047" v="0" actId="47"/>
        <pc:sldMkLst>
          <pc:docMk/>
          <pc:sldMk cId="1304718852" sldId="428"/>
        </pc:sldMkLst>
      </pc:sldChg>
      <pc:sldChg chg="del">
        <pc:chgData name="晓华 王" userId="80fe4a051e3d41a5" providerId="LiveId" clId="{48C63E57-516B-4500-9801-20168BDCA6C7}" dt="2024-03-06T05:03:27.047" v="0" actId="47"/>
        <pc:sldMkLst>
          <pc:docMk/>
          <pc:sldMk cId="3734298924" sldId="429"/>
        </pc:sldMkLst>
      </pc:sldChg>
      <pc:sldChg chg="del">
        <pc:chgData name="晓华 王" userId="80fe4a051e3d41a5" providerId="LiveId" clId="{48C63E57-516B-4500-9801-20168BDCA6C7}" dt="2024-03-06T05:03:27.047" v="0" actId="47"/>
        <pc:sldMkLst>
          <pc:docMk/>
          <pc:sldMk cId="2071665408" sldId="431"/>
        </pc:sldMkLst>
      </pc:sldChg>
      <pc:sldChg chg="del">
        <pc:chgData name="晓华 王" userId="80fe4a051e3d41a5" providerId="LiveId" clId="{48C63E57-516B-4500-9801-20168BDCA6C7}" dt="2024-03-06T05:03:27.047" v="0" actId="47"/>
        <pc:sldMkLst>
          <pc:docMk/>
          <pc:sldMk cId="427733880" sldId="432"/>
        </pc:sldMkLst>
      </pc:sldChg>
      <pc:sldChg chg="del">
        <pc:chgData name="晓华 王" userId="80fe4a051e3d41a5" providerId="LiveId" clId="{48C63E57-516B-4500-9801-20168BDCA6C7}" dt="2024-03-06T05:03:27.047" v="0" actId="47"/>
        <pc:sldMkLst>
          <pc:docMk/>
          <pc:sldMk cId="3410750872" sldId="433"/>
        </pc:sldMkLst>
      </pc:sldChg>
      <pc:sldChg chg="del">
        <pc:chgData name="晓华 王" userId="80fe4a051e3d41a5" providerId="LiveId" clId="{48C63E57-516B-4500-9801-20168BDCA6C7}" dt="2024-03-06T05:03:27.047" v="0" actId="47"/>
        <pc:sldMkLst>
          <pc:docMk/>
          <pc:sldMk cId="1922349898" sldId="434"/>
        </pc:sldMkLst>
      </pc:sldChg>
      <pc:sldChg chg="del">
        <pc:chgData name="晓华 王" userId="80fe4a051e3d41a5" providerId="LiveId" clId="{48C63E57-516B-4500-9801-20168BDCA6C7}" dt="2024-03-06T05:03:27.047" v="0" actId="47"/>
        <pc:sldMkLst>
          <pc:docMk/>
          <pc:sldMk cId="3290089983" sldId="435"/>
        </pc:sldMkLst>
      </pc:sldChg>
      <pc:sldChg chg="del">
        <pc:chgData name="晓华 王" userId="80fe4a051e3d41a5" providerId="LiveId" clId="{48C63E57-516B-4500-9801-20168BDCA6C7}" dt="2024-03-06T05:03:27.047" v="0" actId="47"/>
        <pc:sldMkLst>
          <pc:docMk/>
          <pc:sldMk cId="1309002436" sldId="436"/>
        </pc:sldMkLst>
      </pc:sldChg>
      <pc:sldChg chg="del">
        <pc:chgData name="晓华 王" userId="80fe4a051e3d41a5" providerId="LiveId" clId="{48C63E57-516B-4500-9801-20168BDCA6C7}" dt="2024-03-06T05:03:27.047" v="0" actId="47"/>
        <pc:sldMkLst>
          <pc:docMk/>
          <pc:sldMk cId="1640991587" sldId="437"/>
        </pc:sldMkLst>
      </pc:sldChg>
      <pc:sldChg chg="del">
        <pc:chgData name="晓华 王" userId="80fe4a051e3d41a5" providerId="LiveId" clId="{48C63E57-516B-4500-9801-20168BDCA6C7}" dt="2024-03-06T05:03:27.047" v="0" actId="47"/>
        <pc:sldMkLst>
          <pc:docMk/>
          <pc:sldMk cId="1870410919" sldId="438"/>
        </pc:sldMkLst>
      </pc:sldChg>
      <pc:sldChg chg="del">
        <pc:chgData name="晓华 王" userId="80fe4a051e3d41a5" providerId="LiveId" clId="{48C63E57-516B-4500-9801-20168BDCA6C7}" dt="2024-03-06T05:03:27.047" v="0" actId="47"/>
        <pc:sldMkLst>
          <pc:docMk/>
          <pc:sldMk cId="3057583182" sldId="440"/>
        </pc:sldMkLst>
      </pc:sldChg>
      <pc:sldChg chg="del">
        <pc:chgData name="晓华 王" userId="80fe4a051e3d41a5" providerId="LiveId" clId="{48C63E57-516B-4500-9801-20168BDCA6C7}" dt="2024-03-06T05:03:27.047" v="0" actId="47"/>
        <pc:sldMkLst>
          <pc:docMk/>
          <pc:sldMk cId="3125356307" sldId="441"/>
        </pc:sldMkLst>
      </pc:sldChg>
      <pc:sldChg chg="del">
        <pc:chgData name="晓华 王" userId="80fe4a051e3d41a5" providerId="LiveId" clId="{48C63E57-516B-4500-9801-20168BDCA6C7}" dt="2024-03-06T05:03:27.047" v="0" actId="47"/>
        <pc:sldMkLst>
          <pc:docMk/>
          <pc:sldMk cId="1504364510" sldId="442"/>
        </pc:sldMkLst>
      </pc:sldChg>
      <pc:sldChg chg="del">
        <pc:chgData name="晓华 王" userId="80fe4a051e3d41a5" providerId="LiveId" clId="{48C63E57-516B-4500-9801-20168BDCA6C7}" dt="2024-03-06T05:03:27.047" v="0" actId="47"/>
        <pc:sldMkLst>
          <pc:docMk/>
          <pc:sldMk cId="2637026931" sldId="443"/>
        </pc:sldMkLst>
      </pc:sldChg>
      <pc:sldChg chg="del">
        <pc:chgData name="晓华 王" userId="80fe4a051e3d41a5" providerId="LiveId" clId="{48C63E57-516B-4500-9801-20168BDCA6C7}" dt="2024-03-06T05:03:27.047" v="0" actId="47"/>
        <pc:sldMkLst>
          <pc:docMk/>
          <pc:sldMk cId="904640470" sldId="444"/>
        </pc:sldMkLst>
      </pc:sldChg>
      <pc:sldChg chg="del">
        <pc:chgData name="晓华 王" userId="80fe4a051e3d41a5" providerId="LiveId" clId="{48C63E57-516B-4500-9801-20168BDCA6C7}" dt="2024-03-06T05:03:27.047" v="0" actId="47"/>
        <pc:sldMkLst>
          <pc:docMk/>
          <pc:sldMk cId="77376473" sldId="445"/>
        </pc:sldMkLst>
      </pc:sldChg>
      <pc:sldChg chg="del">
        <pc:chgData name="晓华 王" userId="80fe4a051e3d41a5" providerId="LiveId" clId="{48C63E57-516B-4500-9801-20168BDCA6C7}" dt="2024-03-06T05:03:27.047" v="0" actId="47"/>
        <pc:sldMkLst>
          <pc:docMk/>
          <pc:sldMk cId="2302949652" sldId="446"/>
        </pc:sldMkLst>
      </pc:sldChg>
      <pc:sldChg chg="del">
        <pc:chgData name="晓华 王" userId="80fe4a051e3d41a5" providerId="LiveId" clId="{48C63E57-516B-4500-9801-20168BDCA6C7}" dt="2024-03-06T05:03:27.047" v="0" actId="47"/>
        <pc:sldMkLst>
          <pc:docMk/>
          <pc:sldMk cId="2285000624" sldId="447"/>
        </pc:sldMkLst>
      </pc:sldChg>
      <pc:sldChg chg="del">
        <pc:chgData name="晓华 王" userId="80fe4a051e3d41a5" providerId="LiveId" clId="{48C63E57-516B-4500-9801-20168BDCA6C7}" dt="2024-03-06T05:03:27.047" v="0" actId="47"/>
        <pc:sldMkLst>
          <pc:docMk/>
          <pc:sldMk cId="2885459931" sldId="449"/>
        </pc:sldMkLst>
      </pc:sldChg>
      <pc:sldChg chg="del">
        <pc:chgData name="晓华 王" userId="80fe4a051e3d41a5" providerId="LiveId" clId="{48C63E57-516B-4500-9801-20168BDCA6C7}" dt="2024-03-06T05:03:27.047" v="0" actId="47"/>
        <pc:sldMkLst>
          <pc:docMk/>
          <pc:sldMk cId="3919591269" sldId="450"/>
        </pc:sldMkLst>
      </pc:sldChg>
      <pc:sldChg chg="del">
        <pc:chgData name="晓华 王" userId="80fe4a051e3d41a5" providerId="LiveId" clId="{48C63E57-516B-4500-9801-20168BDCA6C7}" dt="2024-03-06T05:03:27.047" v="0" actId="47"/>
        <pc:sldMkLst>
          <pc:docMk/>
          <pc:sldMk cId="2443726634" sldId="452"/>
        </pc:sldMkLst>
      </pc:sldChg>
      <pc:sldChg chg="del">
        <pc:chgData name="晓华 王" userId="80fe4a051e3d41a5" providerId="LiveId" clId="{48C63E57-516B-4500-9801-20168BDCA6C7}" dt="2024-03-06T05:03:27.047" v="0" actId="47"/>
        <pc:sldMkLst>
          <pc:docMk/>
          <pc:sldMk cId="2285215987" sldId="454"/>
        </pc:sldMkLst>
      </pc:sldChg>
      <pc:sldChg chg="del">
        <pc:chgData name="晓华 王" userId="80fe4a051e3d41a5" providerId="LiveId" clId="{48C63E57-516B-4500-9801-20168BDCA6C7}" dt="2024-03-06T05:03:27.047" v="0" actId="47"/>
        <pc:sldMkLst>
          <pc:docMk/>
          <pc:sldMk cId="2354644615" sldId="455"/>
        </pc:sldMkLst>
      </pc:sldChg>
      <pc:sldChg chg="del">
        <pc:chgData name="晓华 王" userId="80fe4a051e3d41a5" providerId="LiveId" clId="{48C63E57-516B-4500-9801-20168BDCA6C7}" dt="2024-03-06T05:03:27.047" v="0" actId="47"/>
        <pc:sldMkLst>
          <pc:docMk/>
          <pc:sldMk cId="40875116" sldId="456"/>
        </pc:sldMkLst>
      </pc:sldChg>
      <pc:sldChg chg="del">
        <pc:chgData name="晓华 王" userId="80fe4a051e3d41a5" providerId="LiveId" clId="{48C63E57-516B-4500-9801-20168BDCA6C7}" dt="2024-03-06T05:03:27.047" v="0" actId="47"/>
        <pc:sldMkLst>
          <pc:docMk/>
          <pc:sldMk cId="3936324693" sldId="457"/>
        </pc:sldMkLst>
      </pc:sldChg>
      <pc:sldChg chg="del">
        <pc:chgData name="晓华 王" userId="80fe4a051e3d41a5" providerId="LiveId" clId="{48C63E57-516B-4500-9801-20168BDCA6C7}" dt="2024-03-06T05:03:27.047" v="0" actId="47"/>
        <pc:sldMkLst>
          <pc:docMk/>
          <pc:sldMk cId="1775632240" sldId="458"/>
        </pc:sldMkLst>
      </pc:sldChg>
      <pc:sldChg chg="del">
        <pc:chgData name="晓华 王" userId="80fe4a051e3d41a5" providerId="LiveId" clId="{48C63E57-516B-4500-9801-20168BDCA6C7}" dt="2024-03-06T05:03:27.047" v="0" actId="47"/>
        <pc:sldMkLst>
          <pc:docMk/>
          <pc:sldMk cId="4256058096" sldId="462"/>
        </pc:sldMkLst>
      </pc:sldChg>
      <pc:sldChg chg="del">
        <pc:chgData name="晓华 王" userId="80fe4a051e3d41a5" providerId="LiveId" clId="{48C63E57-516B-4500-9801-20168BDCA6C7}" dt="2024-03-06T05:03:27.047" v="0" actId="47"/>
        <pc:sldMkLst>
          <pc:docMk/>
          <pc:sldMk cId="1528571617" sldId="463"/>
        </pc:sldMkLst>
      </pc:sldChg>
      <pc:sldChg chg="del">
        <pc:chgData name="晓华 王" userId="80fe4a051e3d41a5" providerId="LiveId" clId="{48C63E57-516B-4500-9801-20168BDCA6C7}" dt="2024-03-06T05:03:27.047" v="0" actId="47"/>
        <pc:sldMkLst>
          <pc:docMk/>
          <pc:sldMk cId="3963996929" sldId="464"/>
        </pc:sldMkLst>
      </pc:sldChg>
      <pc:sldChg chg="del">
        <pc:chgData name="晓华 王" userId="80fe4a051e3d41a5" providerId="LiveId" clId="{48C63E57-516B-4500-9801-20168BDCA6C7}" dt="2024-03-06T05:03:27.047" v="0" actId="47"/>
        <pc:sldMkLst>
          <pc:docMk/>
          <pc:sldMk cId="3104279989" sldId="465"/>
        </pc:sldMkLst>
      </pc:sldChg>
      <pc:sldChg chg="del">
        <pc:chgData name="晓华 王" userId="80fe4a051e3d41a5" providerId="LiveId" clId="{48C63E57-516B-4500-9801-20168BDCA6C7}" dt="2024-03-06T05:03:27.047" v="0" actId="47"/>
        <pc:sldMkLst>
          <pc:docMk/>
          <pc:sldMk cId="3340263748" sldId="466"/>
        </pc:sldMkLst>
      </pc:sldChg>
      <pc:sldChg chg="del">
        <pc:chgData name="晓华 王" userId="80fe4a051e3d41a5" providerId="LiveId" clId="{48C63E57-516B-4500-9801-20168BDCA6C7}" dt="2024-03-06T05:03:27.047" v="0" actId="47"/>
        <pc:sldMkLst>
          <pc:docMk/>
          <pc:sldMk cId="205707479" sldId="468"/>
        </pc:sldMkLst>
      </pc:sldChg>
      <pc:sldChg chg="del">
        <pc:chgData name="晓华 王" userId="80fe4a051e3d41a5" providerId="LiveId" clId="{48C63E57-516B-4500-9801-20168BDCA6C7}" dt="2024-03-06T05:03:27.047" v="0" actId="47"/>
        <pc:sldMkLst>
          <pc:docMk/>
          <pc:sldMk cId="4137126084" sldId="469"/>
        </pc:sldMkLst>
      </pc:sldChg>
      <pc:sldChg chg="del">
        <pc:chgData name="晓华 王" userId="80fe4a051e3d41a5" providerId="LiveId" clId="{48C63E57-516B-4500-9801-20168BDCA6C7}" dt="2024-03-06T05:03:27.047" v="0" actId="47"/>
        <pc:sldMkLst>
          <pc:docMk/>
          <pc:sldMk cId="552075494" sldId="471"/>
        </pc:sldMkLst>
      </pc:sldChg>
      <pc:sldChg chg="del">
        <pc:chgData name="晓华 王" userId="80fe4a051e3d41a5" providerId="LiveId" clId="{48C63E57-516B-4500-9801-20168BDCA6C7}" dt="2024-03-06T05:03:27.047" v="0" actId="47"/>
        <pc:sldMkLst>
          <pc:docMk/>
          <pc:sldMk cId="3349077747" sldId="472"/>
        </pc:sldMkLst>
      </pc:sldChg>
      <pc:sldChg chg="del">
        <pc:chgData name="晓华 王" userId="80fe4a051e3d41a5" providerId="LiveId" clId="{48C63E57-516B-4500-9801-20168BDCA6C7}" dt="2024-03-06T05:03:27.047" v="0" actId="47"/>
        <pc:sldMkLst>
          <pc:docMk/>
          <pc:sldMk cId="375548215" sldId="473"/>
        </pc:sldMkLst>
      </pc:sldChg>
      <pc:sldChg chg="del">
        <pc:chgData name="晓华 王" userId="80fe4a051e3d41a5" providerId="LiveId" clId="{48C63E57-516B-4500-9801-20168BDCA6C7}" dt="2024-03-06T05:03:27.047" v="0" actId="47"/>
        <pc:sldMkLst>
          <pc:docMk/>
          <pc:sldMk cId="1376976763" sldId="474"/>
        </pc:sldMkLst>
      </pc:sldChg>
      <pc:sldChg chg="del">
        <pc:chgData name="晓华 王" userId="80fe4a051e3d41a5" providerId="LiveId" clId="{48C63E57-516B-4500-9801-20168BDCA6C7}" dt="2024-03-06T05:03:27.047" v="0" actId="47"/>
        <pc:sldMkLst>
          <pc:docMk/>
          <pc:sldMk cId="3823217379" sldId="475"/>
        </pc:sldMkLst>
      </pc:sldChg>
      <pc:sldChg chg="del">
        <pc:chgData name="晓华 王" userId="80fe4a051e3d41a5" providerId="LiveId" clId="{48C63E57-516B-4500-9801-20168BDCA6C7}" dt="2024-03-06T05:03:27.047" v="0" actId="47"/>
        <pc:sldMkLst>
          <pc:docMk/>
          <pc:sldMk cId="2170463881" sldId="477"/>
        </pc:sldMkLst>
      </pc:sldChg>
      <pc:sldChg chg="del">
        <pc:chgData name="晓华 王" userId="80fe4a051e3d41a5" providerId="LiveId" clId="{48C63E57-516B-4500-9801-20168BDCA6C7}" dt="2024-03-06T05:03:27.047" v="0" actId="47"/>
        <pc:sldMkLst>
          <pc:docMk/>
          <pc:sldMk cId="3287639902" sldId="478"/>
        </pc:sldMkLst>
      </pc:sldChg>
      <pc:sldChg chg="del">
        <pc:chgData name="晓华 王" userId="80fe4a051e3d41a5" providerId="LiveId" clId="{48C63E57-516B-4500-9801-20168BDCA6C7}" dt="2024-03-06T05:03:27.047" v="0" actId="47"/>
        <pc:sldMkLst>
          <pc:docMk/>
          <pc:sldMk cId="3702089745" sldId="479"/>
        </pc:sldMkLst>
      </pc:sldChg>
      <pc:sldChg chg="del">
        <pc:chgData name="晓华 王" userId="80fe4a051e3d41a5" providerId="LiveId" clId="{48C63E57-516B-4500-9801-20168BDCA6C7}" dt="2024-03-06T05:03:27.047" v="0" actId="47"/>
        <pc:sldMkLst>
          <pc:docMk/>
          <pc:sldMk cId="41554163" sldId="482"/>
        </pc:sldMkLst>
      </pc:sldChg>
      <pc:sldChg chg="del">
        <pc:chgData name="晓华 王" userId="80fe4a051e3d41a5" providerId="LiveId" clId="{48C63E57-516B-4500-9801-20168BDCA6C7}" dt="2024-03-06T05:03:27.047" v="0" actId="47"/>
        <pc:sldMkLst>
          <pc:docMk/>
          <pc:sldMk cId="3024171504" sldId="483"/>
        </pc:sldMkLst>
      </pc:sldChg>
      <pc:sldChg chg="del">
        <pc:chgData name="晓华 王" userId="80fe4a051e3d41a5" providerId="LiveId" clId="{48C63E57-516B-4500-9801-20168BDCA6C7}" dt="2024-03-06T05:03:27.047" v="0" actId="47"/>
        <pc:sldMkLst>
          <pc:docMk/>
          <pc:sldMk cId="2297265512" sldId="484"/>
        </pc:sldMkLst>
      </pc:sldChg>
      <pc:sldChg chg="del">
        <pc:chgData name="晓华 王" userId="80fe4a051e3d41a5" providerId="LiveId" clId="{48C63E57-516B-4500-9801-20168BDCA6C7}" dt="2024-03-06T05:03:27.047" v="0" actId="47"/>
        <pc:sldMkLst>
          <pc:docMk/>
          <pc:sldMk cId="712701759" sldId="485"/>
        </pc:sldMkLst>
      </pc:sldChg>
      <pc:sldChg chg="del">
        <pc:chgData name="晓华 王" userId="80fe4a051e3d41a5" providerId="LiveId" clId="{48C63E57-516B-4500-9801-20168BDCA6C7}" dt="2024-03-06T05:03:27.047" v="0" actId="47"/>
        <pc:sldMkLst>
          <pc:docMk/>
          <pc:sldMk cId="3995631775" sldId="486"/>
        </pc:sldMkLst>
      </pc:sldChg>
      <pc:sldChg chg="del">
        <pc:chgData name="晓华 王" userId="80fe4a051e3d41a5" providerId="LiveId" clId="{48C63E57-516B-4500-9801-20168BDCA6C7}" dt="2024-03-06T05:03:27.047" v="0" actId="47"/>
        <pc:sldMkLst>
          <pc:docMk/>
          <pc:sldMk cId="1464438510" sldId="487"/>
        </pc:sldMkLst>
      </pc:sldChg>
      <pc:sldChg chg="del">
        <pc:chgData name="晓华 王" userId="80fe4a051e3d41a5" providerId="LiveId" clId="{48C63E57-516B-4500-9801-20168BDCA6C7}" dt="2024-03-06T05:03:27.047" v="0" actId="47"/>
        <pc:sldMkLst>
          <pc:docMk/>
          <pc:sldMk cId="705687296" sldId="488"/>
        </pc:sldMkLst>
      </pc:sldChg>
      <pc:sldChg chg="del">
        <pc:chgData name="晓华 王" userId="80fe4a051e3d41a5" providerId="LiveId" clId="{48C63E57-516B-4500-9801-20168BDCA6C7}" dt="2024-03-06T05:03:27.047" v="0" actId="47"/>
        <pc:sldMkLst>
          <pc:docMk/>
          <pc:sldMk cId="4233323118" sldId="489"/>
        </pc:sldMkLst>
      </pc:sldChg>
      <pc:sldChg chg="del">
        <pc:chgData name="晓华 王" userId="80fe4a051e3d41a5" providerId="LiveId" clId="{48C63E57-516B-4500-9801-20168BDCA6C7}" dt="2024-03-06T05:03:27.047" v="0" actId="47"/>
        <pc:sldMkLst>
          <pc:docMk/>
          <pc:sldMk cId="712597847" sldId="490"/>
        </pc:sldMkLst>
      </pc:sldChg>
      <pc:sldChg chg="del">
        <pc:chgData name="晓华 王" userId="80fe4a051e3d41a5" providerId="LiveId" clId="{48C63E57-516B-4500-9801-20168BDCA6C7}" dt="2024-03-06T05:03:27.047" v="0" actId="47"/>
        <pc:sldMkLst>
          <pc:docMk/>
          <pc:sldMk cId="2806744341" sldId="491"/>
        </pc:sldMkLst>
      </pc:sldChg>
      <pc:sldChg chg="del">
        <pc:chgData name="晓华 王" userId="80fe4a051e3d41a5" providerId="LiveId" clId="{48C63E57-516B-4500-9801-20168BDCA6C7}" dt="2024-03-06T05:03:27.047" v="0" actId="47"/>
        <pc:sldMkLst>
          <pc:docMk/>
          <pc:sldMk cId="3695570413" sldId="492"/>
        </pc:sldMkLst>
      </pc:sldChg>
      <pc:sldChg chg="del">
        <pc:chgData name="晓华 王" userId="80fe4a051e3d41a5" providerId="LiveId" clId="{48C63E57-516B-4500-9801-20168BDCA6C7}" dt="2024-03-06T05:03:27.047" v="0" actId="47"/>
        <pc:sldMkLst>
          <pc:docMk/>
          <pc:sldMk cId="2770756941" sldId="493"/>
        </pc:sldMkLst>
      </pc:sldChg>
      <pc:sldChg chg="del">
        <pc:chgData name="晓华 王" userId="80fe4a051e3d41a5" providerId="LiveId" clId="{48C63E57-516B-4500-9801-20168BDCA6C7}" dt="2024-03-06T05:03:27.047" v="0" actId="47"/>
        <pc:sldMkLst>
          <pc:docMk/>
          <pc:sldMk cId="3477730165" sldId="498"/>
        </pc:sldMkLst>
      </pc:sldChg>
      <pc:sldChg chg="del">
        <pc:chgData name="晓华 王" userId="80fe4a051e3d41a5" providerId="LiveId" clId="{48C63E57-516B-4500-9801-20168BDCA6C7}" dt="2024-03-06T05:03:27.047" v="0" actId="47"/>
        <pc:sldMkLst>
          <pc:docMk/>
          <pc:sldMk cId="3025802510" sldId="499"/>
        </pc:sldMkLst>
      </pc:sldChg>
      <pc:sldChg chg="del">
        <pc:chgData name="晓华 王" userId="80fe4a051e3d41a5" providerId="LiveId" clId="{48C63E57-516B-4500-9801-20168BDCA6C7}" dt="2024-03-06T05:03:27.047" v="0" actId="47"/>
        <pc:sldMkLst>
          <pc:docMk/>
          <pc:sldMk cId="1983095127" sldId="500"/>
        </pc:sldMkLst>
      </pc:sldChg>
      <pc:sldChg chg="del">
        <pc:chgData name="晓华 王" userId="80fe4a051e3d41a5" providerId="LiveId" clId="{48C63E57-516B-4500-9801-20168BDCA6C7}" dt="2024-03-06T05:03:27.047" v="0" actId="47"/>
        <pc:sldMkLst>
          <pc:docMk/>
          <pc:sldMk cId="1189872507" sldId="501"/>
        </pc:sldMkLst>
      </pc:sldChg>
      <pc:sldChg chg="del">
        <pc:chgData name="晓华 王" userId="80fe4a051e3d41a5" providerId="LiveId" clId="{48C63E57-516B-4500-9801-20168BDCA6C7}" dt="2024-03-06T05:03:27.047" v="0" actId="47"/>
        <pc:sldMkLst>
          <pc:docMk/>
          <pc:sldMk cId="2612423237" sldId="502"/>
        </pc:sldMkLst>
      </pc:sldChg>
      <pc:sldChg chg="del">
        <pc:chgData name="晓华 王" userId="80fe4a051e3d41a5" providerId="LiveId" clId="{48C63E57-516B-4500-9801-20168BDCA6C7}" dt="2024-03-06T05:03:27.047" v="0" actId="47"/>
        <pc:sldMkLst>
          <pc:docMk/>
          <pc:sldMk cId="884416163" sldId="503"/>
        </pc:sldMkLst>
      </pc:sldChg>
      <pc:sldChg chg="del">
        <pc:chgData name="晓华 王" userId="80fe4a051e3d41a5" providerId="LiveId" clId="{48C63E57-516B-4500-9801-20168BDCA6C7}" dt="2024-03-06T05:03:27.047" v="0" actId="47"/>
        <pc:sldMkLst>
          <pc:docMk/>
          <pc:sldMk cId="256968201" sldId="504"/>
        </pc:sldMkLst>
      </pc:sldChg>
      <pc:sldChg chg="del">
        <pc:chgData name="晓华 王" userId="80fe4a051e3d41a5" providerId="LiveId" clId="{48C63E57-516B-4500-9801-20168BDCA6C7}" dt="2024-03-06T05:03:27.047" v="0" actId="47"/>
        <pc:sldMkLst>
          <pc:docMk/>
          <pc:sldMk cId="406152251" sldId="505"/>
        </pc:sldMkLst>
      </pc:sldChg>
      <pc:sldChg chg="del">
        <pc:chgData name="晓华 王" userId="80fe4a051e3d41a5" providerId="LiveId" clId="{48C63E57-516B-4500-9801-20168BDCA6C7}" dt="2024-03-06T05:03:27.047" v="0" actId="47"/>
        <pc:sldMkLst>
          <pc:docMk/>
          <pc:sldMk cId="460792607" sldId="506"/>
        </pc:sldMkLst>
      </pc:sldChg>
      <pc:sldChg chg="del">
        <pc:chgData name="晓华 王" userId="80fe4a051e3d41a5" providerId="LiveId" clId="{48C63E57-516B-4500-9801-20168BDCA6C7}" dt="2024-03-06T05:03:27.047" v="0" actId="47"/>
        <pc:sldMkLst>
          <pc:docMk/>
          <pc:sldMk cId="2477555333" sldId="507"/>
        </pc:sldMkLst>
      </pc:sldChg>
      <pc:sldChg chg="del">
        <pc:chgData name="晓华 王" userId="80fe4a051e3d41a5" providerId="LiveId" clId="{48C63E57-516B-4500-9801-20168BDCA6C7}" dt="2024-03-06T05:03:27.047" v="0" actId="47"/>
        <pc:sldMkLst>
          <pc:docMk/>
          <pc:sldMk cId="299461218" sldId="508"/>
        </pc:sldMkLst>
      </pc:sldChg>
      <pc:sldChg chg="del">
        <pc:chgData name="晓华 王" userId="80fe4a051e3d41a5" providerId="LiveId" clId="{48C63E57-516B-4500-9801-20168BDCA6C7}" dt="2024-03-06T05:03:27.047" v="0" actId="47"/>
        <pc:sldMkLst>
          <pc:docMk/>
          <pc:sldMk cId="3220393568" sldId="513"/>
        </pc:sldMkLst>
      </pc:sldChg>
      <pc:sldChg chg="del">
        <pc:chgData name="晓华 王" userId="80fe4a051e3d41a5" providerId="LiveId" clId="{48C63E57-516B-4500-9801-20168BDCA6C7}" dt="2024-03-06T05:03:27.047" v="0" actId="47"/>
        <pc:sldMkLst>
          <pc:docMk/>
          <pc:sldMk cId="2475057836" sldId="514"/>
        </pc:sldMkLst>
      </pc:sldChg>
      <pc:sldChg chg="del">
        <pc:chgData name="晓华 王" userId="80fe4a051e3d41a5" providerId="LiveId" clId="{48C63E57-516B-4500-9801-20168BDCA6C7}" dt="2024-03-06T05:03:27.047" v="0" actId="47"/>
        <pc:sldMkLst>
          <pc:docMk/>
          <pc:sldMk cId="1055276314" sldId="515"/>
        </pc:sldMkLst>
      </pc:sldChg>
      <pc:sldChg chg="del">
        <pc:chgData name="晓华 王" userId="80fe4a051e3d41a5" providerId="LiveId" clId="{48C63E57-516B-4500-9801-20168BDCA6C7}" dt="2024-03-06T05:03:27.047" v="0" actId="47"/>
        <pc:sldMkLst>
          <pc:docMk/>
          <pc:sldMk cId="2809922274" sldId="516"/>
        </pc:sldMkLst>
      </pc:sldChg>
      <pc:sldChg chg="del">
        <pc:chgData name="晓华 王" userId="80fe4a051e3d41a5" providerId="LiveId" clId="{48C63E57-516B-4500-9801-20168BDCA6C7}" dt="2024-03-06T05:03:27.047" v="0" actId="47"/>
        <pc:sldMkLst>
          <pc:docMk/>
          <pc:sldMk cId="3715182958" sldId="517"/>
        </pc:sldMkLst>
      </pc:sldChg>
      <pc:sldChg chg="del">
        <pc:chgData name="晓华 王" userId="80fe4a051e3d41a5" providerId="LiveId" clId="{48C63E57-516B-4500-9801-20168BDCA6C7}" dt="2024-03-06T05:03:27.047" v="0" actId="47"/>
        <pc:sldMkLst>
          <pc:docMk/>
          <pc:sldMk cId="2051683810" sldId="518"/>
        </pc:sldMkLst>
      </pc:sldChg>
      <pc:sldChg chg="del">
        <pc:chgData name="晓华 王" userId="80fe4a051e3d41a5" providerId="LiveId" clId="{48C63E57-516B-4500-9801-20168BDCA6C7}" dt="2024-03-06T05:03:27.047" v="0" actId="47"/>
        <pc:sldMkLst>
          <pc:docMk/>
          <pc:sldMk cId="3215976211" sldId="519"/>
        </pc:sldMkLst>
      </pc:sldChg>
      <pc:sldChg chg="del">
        <pc:chgData name="晓华 王" userId="80fe4a051e3d41a5" providerId="LiveId" clId="{48C63E57-516B-4500-9801-20168BDCA6C7}" dt="2024-03-06T05:03:27.047" v="0" actId="47"/>
        <pc:sldMkLst>
          <pc:docMk/>
          <pc:sldMk cId="55874031" sldId="520"/>
        </pc:sldMkLst>
      </pc:sldChg>
      <pc:sldChg chg="del">
        <pc:chgData name="晓华 王" userId="80fe4a051e3d41a5" providerId="LiveId" clId="{48C63E57-516B-4500-9801-20168BDCA6C7}" dt="2024-03-06T05:03:27.047" v="0" actId="47"/>
        <pc:sldMkLst>
          <pc:docMk/>
          <pc:sldMk cId="1654933880" sldId="521"/>
        </pc:sldMkLst>
      </pc:sldChg>
      <pc:sldChg chg="del">
        <pc:chgData name="晓华 王" userId="80fe4a051e3d41a5" providerId="LiveId" clId="{48C63E57-516B-4500-9801-20168BDCA6C7}" dt="2024-03-06T05:03:27.047" v="0" actId="47"/>
        <pc:sldMkLst>
          <pc:docMk/>
          <pc:sldMk cId="1686417196" sldId="522"/>
        </pc:sldMkLst>
      </pc:sldChg>
      <pc:sldChg chg="del">
        <pc:chgData name="晓华 王" userId="80fe4a051e3d41a5" providerId="LiveId" clId="{48C63E57-516B-4500-9801-20168BDCA6C7}" dt="2024-03-06T05:03:27.047" v="0" actId="47"/>
        <pc:sldMkLst>
          <pc:docMk/>
          <pc:sldMk cId="1764354446" sldId="523"/>
        </pc:sldMkLst>
      </pc:sldChg>
      <pc:sldChg chg="del">
        <pc:chgData name="晓华 王" userId="80fe4a051e3d41a5" providerId="LiveId" clId="{48C63E57-516B-4500-9801-20168BDCA6C7}" dt="2024-03-06T05:03:27.047" v="0" actId="47"/>
        <pc:sldMkLst>
          <pc:docMk/>
          <pc:sldMk cId="2070958352" sldId="524"/>
        </pc:sldMkLst>
      </pc:sldChg>
      <pc:sldChg chg="del">
        <pc:chgData name="晓华 王" userId="80fe4a051e3d41a5" providerId="LiveId" clId="{48C63E57-516B-4500-9801-20168BDCA6C7}" dt="2024-03-06T05:03:27.047" v="0" actId="47"/>
        <pc:sldMkLst>
          <pc:docMk/>
          <pc:sldMk cId="678938825" sldId="525"/>
        </pc:sldMkLst>
      </pc:sldChg>
      <pc:sldChg chg="del">
        <pc:chgData name="晓华 王" userId="80fe4a051e3d41a5" providerId="LiveId" clId="{48C63E57-516B-4500-9801-20168BDCA6C7}" dt="2024-03-06T05:03:27.047" v="0" actId="47"/>
        <pc:sldMkLst>
          <pc:docMk/>
          <pc:sldMk cId="762179948" sldId="526"/>
        </pc:sldMkLst>
      </pc:sldChg>
      <pc:sldChg chg="del">
        <pc:chgData name="晓华 王" userId="80fe4a051e3d41a5" providerId="LiveId" clId="{48C63E57-516B-4500-9801-20168BDCA6C7}" dt="2024-03-06T05:03:27.047" v="0" actId="47"/>
        <pc:sldMkLst>
          <pc:docMk/>
          <pc:sldMk cId="2082444715" sldId="527"/>
        </pc:sldMkLst>
      </pc:sldChg>
      <pc:sldChg chg="del">
        <pc:chgData name="晓华 王" userId="80fe4a051e3d41a5" providerId="LiveId" clId="{48C63E57-516B-4500-9801-20168BDCA6C7}" dt="2024-03-06T05:03:27.047" v="0" actId="47"/>
        <pc:sldMkLst>
          <pc:docMk/>
          <pc:sldMk cId="1678839317" sldId="528"/>
        </pc:sldMkLst>
      </pc:sldChg>
      <pc:sldChg chg="del">
        <pc:chgData name="晓华 王" userId="80fe4a051e3d41a5" providerId="LiveId" clId="{48C63E57-516B-4500-9801-20168BDCA6C7}" dt="2024-03-06T05:03:27.047" v="0" actId="47"/>
        <pc:sldMkLst>
          <pc:docMk/>
          <pc:sldMk cId="370732249" sldId="529"/>
        </pc:sldMkLst>
      </pc:sldChg>
      <pc:sldChg chg="del">
        <pc:chgData name="晓华 王" userId="80fe4a051e3d41a5" providerId="LiveId" clId="{48C63E57-516B-4500-9801-20168BDCA6C7}" dt="2024-03-06T05:03:27.047" v="0" actId="47"/>
        <pc:sldMkLst>
          <pc:docMk/>
          <pc:sldMk cId="4235459352" sldId="534"/>
        </pc:sldMkLst>
      </pc:sldChg>
      <pc:sldChg chg="del">
        <pc:chgData name="晓华 王" userId="80fe4a051e3d41a5" providerId="LiveId" clId="{48C63E57-516B-4500-9801-20168BDCA6C7}" dt="2024-03-06T05:03:27.047" v="0" actId="47"/>
        <pc:sldMkLst>
          <pc:docMk/>
          <pc:sldMk cId="4112810494" sldId="535"/>
        </pc:sldMkLst>
      </pc:sldChg>
      <pc:sldChg chg="del">
        <pc:chgData name="晓华 王" userId="80fe4a051e3d41a5" providerId="LiveId" clId="{48C63E57-516B-4500-9801-20168BDCA6C7}" dt="2024-03-06T05:03:27.047" v="0" actId="47"/>
        <pc:sldMkLst>
          <pc:docMk/>
          <pc:sldMk cId="804639110" sldId="536"/>
        </pc:sldMkLst>
      </pc:sldChg>
      <pc:sldChg chg="del">
        <pc:chgData name="晓华 王" userId="80fe4a051e3d41a5" providerId="LiveId" clId="{48C63E57-516B-4500-9801-20168BDCA6C7}" dt="2024-03-06T05:03:27.047" v="0" actId="47"/>
        <pc:sldMkLst>
          <pc:docMk/>
          <pc:sldMk cId="2235802503" sldId="538"/>
        </pc:sldMkLst>
      </pc:sldChg>
      <pc:sldChg chg="del">
        <pc:chgData name="晓华 王" userId="80fe4a051e3d41a5" providerId="LiveId" clId="{48C63E57-516B-4500-9801-20168BDCA6C7}" dt="2024-03-06T05:03:27.047" v="0" actId="47"/>
        <pc:sldMkLst>
          <pc:docMk/>
          <pc:sldMk cId="57362768" sldId="539"/>
        </pc:sldMkLst>
      </pc:sldChg>
      <pc:sldChg chg="del">
        <pc:chgData name="晓华 王" userId="80fe4a051e3d41a5" providerId="LiveId" clId="{48C63E57-516B-4500-9801-20168BDCA6C7}" dt="2024-03-06T05:03:27.047" v="0" actId="47"/>
        <pc:sldMkLst>
          <pc:docMk/>
          <pc:sldMk cId="4029711278" sldId="540"/>
        </pc:sldMkLst>
      </pc:sldChg>
      <pc:sldChg chg="del">
        <pc:chgData name="晓华 王" userId="80fe4a051e3d41a5" providerId="LiveId" clId="{48C63E57-516B-4500-9801-20168BDCA6C7}" dt="2024-03-06T05:03:27.047" v="0" actId="47"/>
        <pc:sldMkLst>
          <pc:docMk/>
          <pc:sldMk cId="1542664212" sldId="541"/>
        </pc:sldMkLst>
      </pc:sldChg>
      <pc:sldChg chg="del">
        <pc:chgData name="晓华 王" userId="80fe4a051e3d41a5" providerId="LiveId" clId="{48C63E57-516B-4500-9801-20168BDCA6C7}" dt="2024-03-06T05:03:27.047" v="0" actId="47"/>
        <pc:sldMkLst>
          <pc:docMk/>
          <pc:sldMk cId="1671566142" sldId="542"/>
        </pc:sldMkLst>
      </pc:sldChg>
      <pc:sldChg chg="del">
        <pc:chgData name="晓华 王" userId="80fe4a051e3d41a5" providerId="LiveId" clId="{48C63E57-516B-4500-9801-20168BDCA6C7}" dt="2024-03-06T05:03:27.047" v="0" actId="47"/>
        <pc:sldMkLst>
          <pc:docMk/>
          <pc:sldMk cId="1477594222" sldId="543"/>
        </pc:sldMkLst>
      </pc:sldChg>
      <pc:sldChg chg="del">
        <pc:chgData name="晓华 王" userId="80fe4a051e3d41a5" providerId="LiveId" clId="{48C63E57-516B-4500-9801-20168BDCA6C7}" dt="2024-03-06T05:03:27.047" v="0" actId="47"/>
        <pc:sldMkLst>
          <pc:docMk/>
          <pc:sldMk cId="445905377" sldId="544"/>
        </pc:sldMkLst>
      </pc:sldChg>
      <pc:sldChg chg="del">
        <pc:chgData name="晓华 王" userId="80fe4a051e3d41a5" providerId="LiveId" clId="{48C63E57-516B-4500-9801-20168BDCA6C7}" dt="2024-03-06T05:03:27.047" v="0" actId="47"/>
        <pc:sldMkLst>
          <pc:docMk/>
          <pc:sldMk cId="4056297155" sldId="545"/>
        </pc:sldMkLst>
      </pc:sldChg>
      <pc:sldChg chg="del">
        <pc:chgData name="晓华 王" userId="80fe4a051e3d41a5" providerId="LiveId" clId="{48C63E57-516B-4500-9801-20168BDCA6C7}" dt="2024-03-06T05:03:27.047" v="0" actId="47"/>
        <pc:sldMkLst>
          <pc:docMk/>
          <pc:sldMk cId="1119198988" sldId="546"/>
        </pc:sldMkLst>
      </pc:sldChg>
      <pc:sldChg chg="del">
        <pc:chgData name="晓华 王" userId="80fe4a051e3d41a5" providerId="LiveId" clId="{48C63E57-516B-4500-9801-20168BDCA6C7}" dt="2024-03-06T05:03:27.047" v="0" actId="47"/>
        <pc:sldMkLst>
          <pc:docMk/>
          <pc:sldMk cId="2402659657" sldId="547"/>
        </pc:sldMkLst>
      </pc:sldChg>
      <pc:sldChg chg="del">
        <pc:chgData name="晓华 王" userId="80fe4a051e3d41a5" providerId="LiveId" clId="{48C63E57-516B-4500-9801-20168BDCA6C7}" dt="2024-03-06T05:03:27.047" v="0" actId="47"/>
        <pc:sldMkLst>
          <pc:docMk/>
          <pc:sldMk cId="1474306466" sldId="549"/>
        </pc:sldMkLst>
      </pc:sldChg>
      <pc:sldChg chg="del">
        <pc:chgData name="晓华 王" userId="80fe4a051e3d41a5" providerId="LiveId" clId="{48C63E57-516B-4500-9801-20168BDCA6C7}" dt="2024-03-06T05:03:27.047" v="0" actId="47"/>
        <pc:sldMkLst>
          <pc:docMk/>
          <pc:sldMk cId="3109052304" sldId="551"/>
        </pc:sldMkLst>
      </pc:sldChg>
      <pc:sldChg chg="del">
        <pc:chgData name="晓华 王" userId="80fe4a051e3d41a5" providerId="LiveId" clId="{48C63E57-516B-4500-9801-20168BDCA6C7}" dt="2024-03-06T05:03:27.047" v="0" actId="47"/>
        <pc:sldMkLst>
          <pc:docMk/>
          <pc:sldMk cId="3971592065" sldId="552"/>
        </pc:sldMkLst>
      </pc:sldChg>
      <pc:sldChg chg="del">
        <pc:chgData name="晓华 王" userId="80fe4a051e3d41a5" providerId="LiveId" clId="{48C63E57-516B-4500-9801-20168BDCA6C7}" dt="2024-03-06T05:03:27.047" v="0" actId="47"/>
        <pc:sldMkLst>
          <pc:docMk/>
          <pc:sldMk cId="910407611" sldId="553"/>
        </pc:sldMkLst>
      </pc:sldChg>
      <pc:sldChg chg="del">
        <pc:chgData name="晓华 王" userId="80fe4a051e3d41a5" providerId="LiveId" clId="{48C63E57-516B-4500-9801-20168BDCA6C7}" dt="2024-03-06T05:03:27.047" v="0" actId="47"/>
        <pc:sldMkLst>
          <pc:docMk/>
          <pc:sldMk cId="1104083265" sldId="554"/>
        </pc:sldMkLst>
      </pc:sldChg>
      <pc:sldChg chg="del">
        <pc:chgData name="晓华 王" userId="80fe4a051e3d41a5" providerId="LiveId" clId="{48C63E57-516B-4500-9801-20168BDCA6C7}" dt="2024-03-06T05:03:27.047" v="0" actId="47"/>
        <pc:sldMkLst>
          <pc:docMk/>
          <pc:sldMk cId="1400542800" sldId="555"/>
        </pc:sldMkLst>
      </pc:sldChg>
      <pc:sldChg chg="del">
        <pc:chgData name="晓华 王" userId="80fe4a051e3d41a5" providerId="LiveId" clId="{48C63E57-516B-4500-9801-20168BDCA6C7}" dt="2024-03-06T05:03:27.047" v="0" actId="47"/>
        <pc:sldMkLst>
          <pc:docMk/>
          <pc:sldMk cId="114756490" sldId="556"/>
        </pc:sldMkLst>
      </pc:sldChg>
      <pc:sldChg chg="del">
        <pc:chgData name="晓华 王" userId="80fe4a051e3d41a5" providerId="LiveId" clId="{48C63E57-516B-4500-9801-20168BDCA6C7}" dt="2024-03-06T05:03:27.047" v="0" actId="47"/>
        <pc:sldMkLst>
          <pc:docMk/>
          <pc:sldMk cId="1572573384" sldId="557"/>
        </pc:sldMkLst>
      </pc:sldChg>
      <pc:sldChg chg="del">
        <pc:chgData name="晓华 王" userId="80fe4a051e3d41a5" providerId="LiveId" clId="{48C63E57-516B-4500-9801-20168BDCA6C7}" dt="2024-03-06T05:03:27.047" v="0" actId="47"/>
        <pc:sldMkLst>
          <pc:docMk/>
          <pc:sldMk cId="2617138651" sldId="558"/>
        </pc:sldMkLst>
      </pc:sldChg>
      <pc:sldChg chg="del">
        <pc:chgData name="晓华 王" userId="80fe4a051e3d41a5" providerId="LiveId" clId="{48C63E57-516B-4500-9801-20168BDCA6C7}" dt="2024-03-06T05:03:27.047" v="0" actId="47"/>
        <pc:sldMkLst>
          <pc:docMk/>
          <pc:sldMk cId="2727655209" sldId="559"/>
        </pc:sldMkLst>
      </pc:sldChg>
      <pc:sldChg chg="del">
        <pc:chgData name="晓华 王" userId="80fe4a051e3d41a5" providerId="LiveId" clId="{48C63E57-516B-4500-9801-20168BDCA6C7}" dt="2024-03-06T05:03:27.047" v="0" actId="47"/>
        <pc:sldMkLst>
          <pc:docMk/>
          <pc:sldMk cId="386448087" sldId="560"/>
        </pc:sldMkLst>
      </pc:sldChg>
      <pc:sldChg chg="del">
        <pc:chgData name="晓华 王" userId="80fe4a051e3d41a5" providerId="LiveId" clId="{48C63E57-516B-4500-9801-20168BDCA6C7}" dt="2024-03-06T05:03:27.047" v="0" actId="47"/>
        <pc:sldMkLst>
          <pc:docMk/>
          <pc:sldMk cId="609931353" sldId="561"/>
        </pc:sldMkLst>
      </pc:sldChg>
      <pc:sldChg chg="del">
        <pc:chgData name="晓华 王" userId="80fe4a051e3d41a5" providerId="LiveId" clId="{48C63E57-516B-4500-9801-20168BDCA6C7}" dt="2024-03-06T05:03:27.047" v="0" actId="47"/>
        <pc:sldMkLst>
          <pc:docMk/>
          <pc:sldMk cId="2993202795" sldId="562"/>
        </pc:sldMkLst>
      </pc:sldChg>
      <pc:sldChg chg="del">
        <pc:chgData name="晓华 王" userId="80fe4a051e3d41a5" providerId="LiveId" clId="{48C63E57-516B-4500-9801-20168BDCA6C7}" dt="2024-03-06T05:03:27.047" v="0" actId="47"/>
        <pc:sldMkLst>
          <pc:docMk/>
          <pc:sldMk cId="2365204203" sldId="563"/>
        </pc:sldMkLst>
      </pc:sldChg>
      <pc:sldChg chg="del">
        <pc:chgData name="晓华 王" userId="80fe4a051e3d41a5" providerId="LiveId" clId="{48C63E57-516B-4500-9801-20168BDCA6C7}" dt="2024-03-06T05:03:27.047" v="0" actId="47"/>
        <pc:sldMkLst>
          <pc:docMk/>
          <pc:sldMk cId="1103109654" sldId="564"/>
        </pc:sldMkLst>
      </pc:sldChg>
      <pc:sldChg chg="del">
        <pc:chgData name="晓华 王" userId="80fe4a051e3d41a5" providerId="LiveId" clId="{48C63E57-516B-4500-9801-20168BDCA6C7}" dt="2024-03-06T05:03:27.047" v="0" actId="47"/>
        <pc:sldMkLst>
          <pc:docMk/>
          <pc:sldMk cId="3808746322" sldId="565"/>
        </pc:sldMkLst>
      </pc:sldChg>
      <pc:sldChg chg="del">
        <pc:chgData name="晓华 王" userId="80fe4a051e3d41a5" providerId="LiveId" clId="{48C63E57-516B-4500-9801-20168BDCA6C7}" dt="2024-03-06T05:03:27.047" v="0" actId="47"/>
        <pc:sldMkLst>
          <pc:docMk/>
          <pc:sldMk cId="3165247687" sldId="566"/>
        </pc:sldMkLst>
      </pc:sldChg>
      <pc:sldChg chg="del">
        <pc:chgData name="晓华 王" userId="80fe4a051e3d41a5" providerId="LiveId" clId="{48C63E57-516B-4500-9801-20168BDCA6C7}" dt="2024-03-06T05:03:27.047" v="0" actId="47"/>
        <pc:sldMkLst>
          <pc:docMk/>
          <pc:sldMk cId="979492121" sldId="567"/>
        </pc:sldMkLst>
      </pc:sldChg>
      <pc:sldChg chg="del">
        <pc:chgData name="晓华 王" userId="80fe4a051e3d41a5" providerId="LiveId" clId="{48C63E57-516B-4500-9801-20168BDCA6C7}" dt="2024-03-06T05:03:27.047" v="0" actId="47"/>
        <pc:sldMkLst>
          <pc:docMk/>
          <pc:sldMk cId="1360359365" sldId="568"/>
        </pc:sldMkLst>
      </pc:sldChg>
      <pc:sldChg chg="del">
        <pc:chgData name="晓华 王" userId="80fe4a051e3d41a5" providerId="LiveId" clId="{48C63E57-516B-4500-9801-20168BDCA6C7}" dt="2024-03-06T05:03:27.047" v="0" actId="47"/>
        <pc:sldMkLst>
          <pc:docMk/>
          <pc:sldMk cId="2596846122" sldId="569"/>
        </pc:sldMkLst>
      </pc:sldChg>
      <pc:sldChg chg="del">
        <pc:chgData name="晓华 王" userId="80fe4a051e3d41a5" providerId="LiveId" clId="{48C63E57-516B-4500-9801-20168BDCA6C7}" dt="2024-03-06T05:03:27.047" v="0" actId="47"/>
        <pc:sldMkLst>
          <pc:docMk/>
          <pc:sldMk cId="1974722382" sldId="570"/>
        </pc:sldMkLst>
      </pc:sldChg>
      <pc:sldChg chg="del">
        <pc:chgData name="晓华 王" userId="80fe4a051e3d41a5" providerId="LiveId" clId="{48C63E57-516B-4500-9801-20168BDCA6C7}" dt="2024-03-06T05:03:27.047" v="0" actId="47"/>
        <pc:sldMkLst>
          <pc:docMk/>
          <pc:sldMk cId="339084150" sldId="571"/>
        </pc:sldMkLst>
      </pc:sldChg>
      <pc:sldChg chg="del">
        <pc:chgData name="晓华 王" userId="80fe4a051e3d41a5" providerId="LiveId" clId="{48C63E57-516B-4500-9801-20168BDCA6C7}" dt="2024-03-06T05:03:27.047" v="0" actId="47"/>
        <pc:sldMkLst>
          <pc:docMk/>
          <pc:sldMk cId="3268666475" sldId="572"/>
        </pc:sldMkLst>
      </pc:sldChg>
      <pc:sldChg chg="del">
        <pc:chgData name="晓华 王" userId="80fe4a051e3d41a5" providerId="LiveId" clId="{48C63E57-516B-4500-9801-20168BDCA6C7}" dt="2024-03-06T05:03:27.047" v="0" actId="47"/>
        <pc:sldMkLst>
          <pc:docMk/>
          <pc:sldMk cId="3634982392" sldId="573"/>
        </pc:sldMkLst>
      </pc:sldChg>
      <pc:sldChg chg="del">
        <pc:chgData name="晓华 王" userId="80fe4a051e3d41a5" providerId="LiveId" clId="{48C63E57-516B-4500-9801-20168BDCA6C7}" dt="2024-03-06T05:03:27.047" v="0" actId="47"/>
        <pc:sldMkLst>
          <pc:docMk/>
          <pc:sldMk cId="339542480" sldId="574"/>
        </pc:sldMkLst>
      </pc:sldChg>
      <pc:sldChg chg="del">
        <pc:chgData name="晓华 王" userId="80fe4a051e3d41a5" providerId="LiveId" clId="{48C63E57-516B-4500-9801-20168BDCA6C7}" dt="2024-03-06T05:03:27.047" v="0" actId="47"/>
        <pc:sldMkLst>
          <pc:docMk/>
          <pc:sldMk cId="2198499993" sldId="575"/>
        </pc:sldMkLst>
      </pc:sldChg>
      <pc:sldChg chg="del">
        <pc:chgData name="晓华 王" userId="80fe4a051e3d41a5" providerId="LiveId" clId="{48C63E57-516B-4500-9801-20168BDCA6C7}" dt="2024-03-06T05:03:27.047" v="0" actId="47"/>
        <pc:sldMkLst>
          <pc:docMk/>
          <pc:sldMk cId="1541008413" sldId="576"/>
        </pc:sldMkLst>
      </pc:sldChg>
      <pc:sldChg chg="del">
        <pc:chgData name="晓华 王" userId="80fe4a051e3d41a5" providerId="LiveId" clId="{48C63E57-516B-4500-9801-20168BDCA6C7}" dt="2024-03-06T05:03:27.047" v="0" actId="47"/>
        <pc:sldMkLst>
          <pc:docMk/>
          <pc:sldMk cId="3781206219" sldId="577"/>
        </pc:sldMkLst>
      </pc:sldChg>
      <pc:sldChg chg="del">
        <pc:chgData name="晓华 王" userId="80fe4a051e3d41a5" providerId="LiveId" clId="{48C63E57-516B-4500-9801-20168BDCA6C7}" dt="2024-03-06T05:03:27.047" v="0" actId="47"/>
        <pc:sldMkLst>
          <pc:docMk/>
          <pc:sldMk cId="1424539306" sldId="578"/>
        </pc:sldMkLst>
      </pc:sldChg>
      <pc:sldChg chg="del">
        <pc:chgData name="晓华 王" userId="80fe4a051e3d41a5" providerId="LiveId" clId="{48C63E57-516B-4500-9801-20168BDCA6C7}" dt="2024-03-06T05:03:27.047" v="0" actId="47"/>
        <pc:sldMkLst>
          <pc:docMk/>
          <pc:sldMk cId="1441565142" sldId="579"/>
        </pc:sldMkLst>
      </pc:sldChg>
      <pc:sldChg chg="del">
        <pc:chgData name="晓华 王" userId="80fe4a051e3d41a5" providerId="LiveId" clId="{48C63E57-516B-4500-9801-20168BDCA6C7}" dt="2024-03-06T05:03:27.047" v="0" actId="47"/>
        <pc:sldMkLst>
          <pc:docMk/>
          <pc:sldMk cId="1345909221" sldId="580"/>
        </pc:sldMkLst>
      </pc:sldChg>
      <pc:sldChg chg="del">
        <pc:chgData name="晓华 王" userId="80fe4a051e3d41a5" providerId="LiveId" clId="{48C63E57-516B-4500-9801-20168BDCA6C7}" dt="2024-03-06T05:03:27.047" v="0" actId="47"/>
        <pc:sldMkLst>
          <pc:docMk/>
          <pc:sldMk cId="3753347953" sldId="582"/>
        </pc:sldMkLst>
      </pc:sldChg>
      <pc:sldChg chg="del">
        <pc:chgData name="晓华 王" userId="80fe4a051e3d41a5" providerId="LiveId" clId="{48C63E57-516B-4500-9801-20168BDCA6C7}" dt="2024-03-06T05:03:27.047" v="0" actId="47"/>
        <pc:sldMkLst>
          <pc:docMk/>
          <pc:sldMk cId="446742266" sldId="583"/>
        </pc:sldMkLst>
      </pc:sldChg>
      <pc:sldChg chg="del">
        <pc:chgData name="晓华 王" userId="80fe4a051e3d41a5" providerId="LiveId" clId="{48C63E57-516B-4500-9801-20168BDCA6C7}" dt="2024-03-06T05:03:27.047" v="0" actId="47"/>
        <pc:sldMkLst>
          <pc:docMk/>
          <pc:sldMk cId="4057897005" sldId="584"/>
        </pc:sldMkLst>
      </pc:sldChg>
      <pc:sldChg chg="del">
        <pc:chgData name="晓华 王" userId="80fe4a051e3d41a5" providerId="LiveId" clId="{48C63E57-516B-4500-9801-20168BDCA6C7}" dt="2024-03-06T05:03:27.047" v="0" actId="47"/>
        <pc:sldMkLst>
          <pc:docMk/>
          <pc:sldMk cId="2394257851" sldId="585"/>
        </pc:sldMkLst>
      </pc:sldChg>
      <pc:sldChg chg="del">
        <pc:chgData name="晓华 王" userId="80fe4a051e3d41a5" providerId="LiveId" clId="{48C63E57-516B-4500-9801-20168BDCA6C7}" dt="2024-03-06T05:03:27.047" v="0" actId="47"/>
        <pc:sldMkLst>
          <pc:docMk/>
          <pc:sldMk cId="3331783077" sldId="586"/>
        </pc:sldMkLst>
      </pc:sldChg>
      <pc:sldChg chg="del">
        <pc:chgData name="晓华 王" userId="80fe4a051e3d41a5" providerId="LiveId" clId="{48C63E57-516B-4500-9801-20168BDCA6C7}" dt="2024-03-06T05:03:41.251" v="1" actId="47"/>
        <pc:sldMkLst>
          <pc:docMk/>
          <pc:sldMk cId="1585108230" sldId="587"/>
        </pc:sldMkLst>
      </pc:sldChg>
      <pc:sldChg chg="del">
        <pc:chgData name="晓华 王" userId="80fe4a051e3d41a5" providerId="LiveId" clId="{48C63E57-516B-4500-9801-20168BDCA6C7}" dt="2024-03-06T05:03:41.251" v="1" actId="47"/>
        <pc:sldMkLst>
          <pc:docMk/>
          <pc:sldMk cId="3953356292" sldId="588"/>
        </pc:sldMkLst>
      </pc:sldChg>
      <pc:sldChg chg="del">
        <pc:chgData name="晓华 王" userId="80fe4a051e3d41a5" providerId="LiveId" clId="{48C63E57-516B-4500-9801-20168BDCA6C7}" dt="2024-03-06T05:03:41.251" v="1" actId="47"/>
        <pc:sldMkLst>
          <pc:docMk/>
          <pc:sldMk cId="4292920123" sldId="589"/>
        </pc:sldMkLst>
      </pc:sldChg>
      <pc:sldChg chg="del">
        <pc:chgData name="晓华 王" userId="80fe4a051e3d41a5" providerId="LiveId" clId="{48C63E57-516B-4500-9801-20168BDCA6C7}" dt="2024-03-06T05:03:41.251" v="1" actId="47"/>
        <pc:sldMkLst>
          <pc:docMk/>
          <pc:sldMk cId="522776474" sldId="590"/>
        </pc:sldMkLst>
      </pc:sldChg>
      <pc:sldChg chg="del">
        <pc:chgData name="晓华 王" userId="80fe4a051e3d41a5" providerId="LiveId" clId="{48C63E57-516B-4500-9801-20168BDCA6C7}" dt="2024-03-06T05:03:27.047" v="0" actId="47"/>
        <pc:sldMkLst>
          <pc:docMk/>
          <pc:sldMk cId="1655672653" sldId="591"/>
        </pc:sldMkLst>
      </pc:sldChg>
      <pc:sldChg chg="del">
        <pc:chgData name="晓华 王" userId="80fe4a051e3d41a5" providerId="LiveId" clId="{48C63E57-516B-4500-9801-20168BDCA6C7}" dt="2024-03-06T05:03:27.047" v="0" actId="47"/>
        <pc:sldMkLst>
          <pc:docMk/>
          <pc:sldMk cId="259468317" sldId="592"/>
        </pc:sldMkLst>
      </pc:sldChg>
      <pc:sldChg chg="del">
        <pc:chgData name="晓华 王" userId="80fe4a051e3d41a5" providerId="LiveId" clId="{48C63E57-516B-4500-9801-20168BDCA6C7}" dt="2024-03-06T05:03:27.047" v="0" actId="47"/>
        <pc:sldMkLst>
          <pc:docMk/>
          <pc:sldMk cId="781050324" sldId="593"/>
        </pc:sldMkLst>
      </pc:sldChg>
      <pc:sldChg chg="del">
        <pc:chgData name="晓华 王" userId="80fe4a051e3d41a5" providerId="LiveId" clId="{48C63E57-516B-4500-9801-20168BDCA6C7}" dt="2024-03-06T05:03:27.047" v="0" actId="47"/>
        <pc:sldMkLst>
          <pc:docMk/>
          <pc:sldMk cId="3844234714" sldId="594"/>
        </pc:sldMkLst>
      </pc:sldChg>
      <pc:sldChg chg="del">
        <pc:chgData name="晓华 王" userId="80fe4a051e3d41a5" providerId="LiveId" clId="{48C63E57-516B-4500-9801-20168BDCA6C7}" dt="2024-03-06T05:03:27.047" v="0" actId="47"/>
        <pc:sldMkLst>
          <pc:docMk/>
          <pc:sldMk cId="774785877" sldId="595"/>
        </pc:sldMkLst>
      </pc:sldChg>
      <pc:sldChg chg="del">
        <pc:chgData name="晓华 王" userId="80fe4a051e3d41a5" providerId="LiveId" clId="{48C63E57-516B-4500-9801-20168BDCA6C7}" dt="2024-03-06T05:03:27.047" v="0" actId="47"/>
        <pc:sldMkLst>
          <pc:docMk/>
          <pc:sldMk cId="2906840016" sldId="596"/>
        </pc:sldMkLst>
      </pc:sldChg>
      <pc:sldChg chg="del">
        <pc:chgData name="晓华 王" userId="80fe4a051e3d41a5" providerId="LiveId" clId="{48C63E57-516B-4500-9801-20168BDCA6C7}" dt="2024-03-06T05:03:27.047" v="0" actId="47"/>
        <pc:sldMkLst>
          <pc:docMk/>
          <pc:sldMk cId="1005088787" sldId="597"/>
        </pc:sldMkLst>
      </pc:sldChg>
      <pc:sldChg chg="del">
        <pc:chgData name="晓华 王" userId="80fe4a051e3d41a5" providerId="LiveId" clId="{48C63E57-516B-4500-9801-20168BDCA6C7}" dt="2024-03-06T05:03:27.047" v="0" actId="47"/>
        <pc:sldMkLst>
          <pc:docMk/>
          <pc:sldMk cId="2153556118" sldId="598"/>
        </pc:sldMkLst>
      </pc:sldChg>
      <pc:sldChg chg="del">
        <pc:chgData name="晓华 王" userId="80fe4a051e3d41a5" providerId="LiveId" clId="{48C63E57-516B-4500-9801-20168BDCA6C7}" dt="2024-03-06T05:03:27.047" v="0" actId="47"/>
        <pc:sldMkLst>
          <pc:docMk/>
          <pc:sldMk cId="3537128980" sldId="599"/>
        </pc:sldMkLst>
      </pc:sldChg>
      <pc:sldChg chg="del">
        <pc:chgData name="晓华 王" userId="80fe4a051e3d41a5" providerId="LiveId" clId="{48C63E57-516B-4500-9801-20168BDCA6C7}" dt="2024-03-06T05:03:27.047" v="0" actId="47"/>
        <pc:sldMkLst>
          <pc:docMk/>
          <pc:sldMk cId="2049246274" sldId="600"/>
        </pc:sldMkLst>
      </pc:sldChg>
      <pc:sldChg chg="del">
        <pc:chgData name="晓华 王" userId="80fe4a051e3d41a5" providerId="LiveId" clId="{48C63E57-516B-4500-9801-20168BDCA6C7}" dt="2024-03-06T05:03:27.047" v="0" actId="47"/>
        <pc:sldMkLst>
          <pc:docMk/>
          <pc:sldMk cId="128955117" sldId="601"/>
        </pc:sldMkLst>
      </pc:sldChg>
      <pc:sldChg chg="del">
        <pc:chgData name="晓华 王" userId="80fe4a051e3d41a5" providerId="LiveId" clId="{48C63E57-516B-4500-9801-20168BDCA6C7}" dt="2024-03-06T05:03:27.047" v="0" actId="47"/>
        <pc:sldMkLst>
          <pc:docMk/>
          <pc:sldMk cId="1247355570" sldId="602"/>
        </pc:sldMkLst>
      </pc:sldChg>
      <pc:sldChg chg="del">
        <pc:chgData name="晓华 王" userId="80fe4a051e3d41a5" providerId="LiveId" clId="{48C63E57-516B-4500-9801-20168BDCA6C7}" dt="2024-03-06T05:03:41.251" v="1" actId="47"/>
        <pc:sldMkLst>
          <pc:docMk/>
          <pc:sldMk cId="1745152477" sldId="603"/>
        </pc:sldMkLst>
      </pc:sldChg>
      <pc:sldChg chg="del">
        <pc:chgData name="晓华 王" userId="80fe4a051e3d41a5" providerId="LiveId" clId="{48C63E57-516B-4500-9801-20168BDCA6C7}" dt="2024-03-06T05:03:27.047" v="0" actId="47"/>
        <pc:sldMkLst>
          <pc:docMk/>
          <pc:sldMk cId="2962153722" sldId="610"/>
        </pc:sldMkLst>
      </pc:sldChg>
      <pc:sldChg chg="del">
        <pc:chgData name="晓华 王" userId="80fe4a051e3d41a5" providerId="LiveId" clId="{48C63E57-516B-4500-9801-20168BDCA6C7}" dt="2024-03-06T05:03:27.047" v="0" actId="47"/>
        <pc:sldMkLst>
          <pc:docMk/>
          <pc:sldMk cId="154215847" sldId="611"/>
        </pc:sldMkLst>
      </pc:sldChg>
      <pc:sldChg chg="del">
        <pc:chgData name="晓华 王" userId="80fe4a051e3d41a5" providerId="LiveId" clId="{48C63E57-516B-4500-9801-20168BDCA6C7}" dt="2024-03-06T05:03:27.047" v="0" actId="47"/>
        <pc:sldMkLst>
          <pc:docMk/>
          <pc:sldMk cId="738922301" sldId="612"/>
        </pc:sldMkLst>
      </pc:sldChg>
      <pc:sldChg chg="modSp mod">
        <pc:chgData name="晓华 王" userId="80fe4a051e3d41a5" providerId="LiveId" clId="{48C63E57-516B-4500-9801-20168BDCA6C7}" dt="2024-03-06T05:04:41.690" v="11" actId="1076"/>
        <pc:sldMkLst>
          <pc:docMk/>
          <pc:sldMk cId="2109602487" sldId="613"/>
        </pc:sldMkLst>
        <pc:spChg chg="mod">
          <ac:chgData name="晓华 王" userId="80fe4a051e3d41a5" providerId="LiveId" clId="{48C63E57-516B-4500-9801-20168BDCA6C7}" dt="2024-03-06T05:04:17.961" v="6" actId="1076"/>
          <ac:spMkLst>
            <pc:docMk/>
            <pc:sldMk cId="2109602487" sldId="613"/>
            <ac:spMk id="23" creationId="{B8BA550C-85E5-78E1-9DCF-2C418038A86C}"/>
          </ac:spMkLst>
        </pc:spChg>
        <pc:spChg chg="mod">
          <ac:chgData name="晓华 王" userId="80fe4a051e3d41a5" providerId="LiveId" clId="{48C63E57-516B-4500-9801-20168BDCA6C7}" dt="2024-03-06T05:04:17.961" v="6" actId="1076"/>
          <ac:spMkLst>
            <pc:docMk/>
            <pc:sldMk cId="2109602487" sldId="613"/>
            <ac:spMk id="27" creationId="{059A5FA7-2FE0-A02D-B596-3455E32AAC6D}"/>
          </ac:spMkLst>
        </pc:spChg>
        <pc:grpChg chg="mod">
          <ac:chgData name="晓华 王" userId="80fe4a051e3d41a5" providerId="LiveId" clId="{48C63E57-516B-4500-9801-20168BDCA6C7}" dt="2024-03-06T05:04:41.690" v="11" actId="1076"/>
          <ac:grpSpMkLst>
            <pc:docMk/>
            <pc:sldMk cId="2109602487" sldId="613"/>
            <ac:grpSpMk id="45" creationId="{3CEAE55D-5FF1-5018-DB1C-4B7A6FD74220}"/>
          </ac:grpSpMkLst>
        </pc:grpChg>
        <pc:cxnChg chg="mod ord">
          <ac:chgData name="晓华 王" userId="80fe4a051e3d41a5" providerId="LiveId" clId="{48C63E57-516B-4500-9801-20168BDCA6C7}" dt="2024-03-06T05:04:29.937" v="9" actId="14100"/>
          <ac:cxnSpMkLst>
            <pc:docMk/>
            <pc:sldMk cId="2109602487" sldId="613"/>
            <ac:cxnSpMk id="33" creationId="{4F32E801-69D5-9ACE-44EA-57DFAD08B3B4}"/>
          </ac:cxnSpMkLst>
        </pc:cxnChg>
        <pc:cxnChg chg="mod ord">
          <ac:chgData name="晓华 王" userId="80fe4a051e3d41a5" providerId="LiveId" clId="{48C63E57-516B-4500-9801-20168BDCA6C7}" dt="2024-03-06T05:04:41.690" v="11" actId="1076"/>
          <ac:cxnSpMkLst>
            <pc:docMk/>
            <pc:sldMk cId="2109602487" sldId="613"/>
            <ac:cxnSpMk id="47" creationId="{0AB02F8B-0310-750B-DA1F-91B6B5075820}"/>
          </ac:cxnSpMkLst>
        </pc:cxnChg>
      </pc:sldChg>
      <pc:sldChg chg="del">
        <pc:chgData name="晓华 王" userId="80fe4a051e3d41a5" providerId="LiveId" clId="{48C63E57-516B-4500-9801-20168BDCA6C7}" dt="2024-03-06T05:03:27.047" v="0" actId="47"/>
        <pc:sldMkLst>
          <pc:docMk/>
          <pc:sldMk cId="1338707916" sldId="615"/>
        </pc:sldMkLst>
      </pc:sldChg>
      <pc:sldChg chg="del">
        <pc:chgData name="晓华 王" userId="80fe4a051e3d41a5" providerId="LiveId" clId="{48C63E57-516B-4500-9801-20168BDCA6C7}" dt="2024-03-06T05:03:27.047" v="0" actId="47"/>
        <pc:sldMkLst>
          <pc:docMk/>
          <pc:sldMk cId="1446514195" sldId="6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76A5A-D72C-4E59-A8D8-CB2AA25479D0}" type="doc">
      <dgm:prSet loTypeId="urn:microsoft.com/office/officeart/2005/8/layout/radial3" loCatId="cycle" qsTypeId="urn:microsoft.com/office/officeart/2005/8/quickstyle/simple5" qsCatId="simple" csTypeId="urn:microsoft.com/office/officeart/2005/8/colors/colorful1#1" csCatId="colorful" phldr="1"/>
      <dgm:spPr>
        <a:scene3d>
          <a:camera prst="orthographicFront">
            <a:rot lat="0" lon="0" rev="0"/>
          </a:camera>
          <a:lightRig rig="glow" dir="t">
            <a:rot lat="0" lon="0" rev="4800000"/>
          </a:lightRig>
        </a:scene3d>
      </dgm:spPr>
      <dgm:t>
        <a:bodyPr/>
        <a:lstStyle/>
        <a:p>
          <a:endParaRPr lang="zh-CN" altLang="en-US"/>
        </a:p>
      </dgm:t>
    </dgm:pt>
    <dgm:pt modelId="{884E29E4-F2BA-4185-8E10-F459A06FF369}">
      <dgm:prSet phldrT="[文本]"/>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刑事诉讼法</a:t>
          </a:r>
        </a:p>
      </dgm:t>
    </dgm:pt>
    <dgm:pt modelId="{5AF52E64-EF36-43E4-9B0A-3646BEFC0005}" type="parTrans" cxnId="{526C914F-388F-4353-8402-53D623850D46}">
      <dgm:prSet/>
      <dgm:spPr/>
      <dgm:t>
        <a:bodyPr/>
        <a:lstStyle/>
        <a:p>
          <a:endParaRPr lang="zh-CN" altLang="en-US"/>
        </a:p>
      </dgm:t>
    </dgm:pt>
    <dgm:pt modelId="{B0BC60C7-D2F1-4F35-B7D9-B07175B93897}" type="sibTrans" cxnId="{526C914F-388F-4353-8402-53D623850D46}">
      <dgm:prSet/>
      <dgm:spPr/>
      <dgm:t>
        <a:bodyPr/>
        <a:lstStyle/>
        <a:p>
          <a:endParaRPr lang="zh-CN" altLang="en-US"/>
        </a:p>
      </dgm:t>
    </dgm:pt>
    <dgm:pt modelId="{B341547F-D562-4320-95CF-44F20EFE8F92}">
      <dgm:prSet phldrT="[文本]"/>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b="1">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律师法</a:t>
          </a:r>
        </a:p>
      </dgm:t>
    </dgm:pt>
    <dgm:pt modelId="{351C9B99-7316-495F-8B22-8F9E3F59C4BE}" type="parTrans" cxnId="{40CF4615-97A8-49CD-978D-4B66963EEFF7}">
      <dgm:prSet/>
      <dgm:spPr/>
      <dgm:t>
        <a:bodyPr/>
        <a:lstStyle/>
        <a:p>
          <a:endParaRPr lang="zh-CN" altLang="en-US"/>
        </a:p>
      </dgm:t>
    </dgm:pt>
    <dgm:pt modelId="{8CB3F809-CC25-4655-9D1E-7B1F35D3177F}" type="sibTrans" cxnId="{40CF4615-97A8-49CD-978D-4B66963EEFF7}">
      <dgm:prSet/>
      <dgm:spPr/>
      <dgm:t>
        <a:bodyPr/>
        <a:lstStyle/>
        <a:p>
          <a:endParaRPr lang="zh-CN" altLang="en-US"/>
        </a:p>
      </dgm:t>
    </dgm:pt>
    <dgm:pt modelId="{2081070C-56B8-40DA-88AC-25FB1A4E15A8}">
      <dgm:prSet phldrT="[文本]"/>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国家安全法</a:t>
          </a:r>
        </a:p>
      </dgm:t>
    </dgm:pt>
    <dgm:pt modelId="{C5B99D2D-BAB5-48FA-B91C-1A99CDA5DF42}" type="parTrans" cxnId="{D21484A8-C9BE-4ECD-988A-082B919DBB55}">
      <dgm:prSet/>
      <dgm:spPr/>
      <dgm:t>
        <a:bodyPr/>
        <a:lstStyle/>
        <a:p>
          <a:endParaRPr lang="zh-CN" altLang="en-US"/>
        </a:p>
      </dgm:t>
    </dgm:pt>
    <dgm:pt modelId="{E95611C5-78DB-47D1-BB26-ABDE6281C1C0}" type="sibTrans" cxnId="{D21484A8-C9BE-4ECD-988A-082B919DBB55}">
      <dgm:prSet/>
      <dgm:spPr/>
      <dgm:t>
        <a:bodyPr/>
        <a:lstStyle/>
        <a:p>
          <a:endParaRPr lang="zh-CN" altLang="en-US"/>
        </a:p>
      </dgm:t>
    </dgm:pt>
    <dgm:pt modelId="{F332E291-9C4C-4704-A49C-C0F59230FD11}">
      <dgm:prSet phldrT="[文本]"/>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人民警察法</a:t>
          </a:r>
        </a:p>
      </dgm:t>
    </dgm:pt>
    <dgm:pt modelId="{7BB8D8DA-2A7F-4151-AA16-2B66C43BC1C3}" type="parTrans" cxnId="{EA7D2465-E76B-47C1-9011-3C1429C00B6D}">
      <dgm:prSet/>
      <dgm:spPr/>
      <dgm:t>
        <a:bodyPr/>
        <a:lstStyle/>
        <a:p>
          <a:endParaRPr lang="zh-CN" altLang="en-US"/>
        </a:p>
      </dgm:t>
    </dgm:pt>
    <dgm:pt modelId="{47256E7E-284A-47FA-B819-6303F243EBE5}" type="sibTrans" cxnId="{EA7D2465-E76B-47C1-9011-3C1429C00B6D}">
      <dgm:prSet/>
      <dgm:spPr/>
      <dgm:t>
        <a:bodyPr/>
        <a:lstStyle/>
        <a:p>
          <a:endParaRPr lang="zh-CN" altLang="en-US"/>
        </a:p>
      </dgm:t>
    </dgm:pt>
    <dgm:pt modelId="{C67714F8-1D34-4980-BA91-FD11CF7DF22D}">
      <dgm:prSet phldrT="[文本]"/>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法官法</a:t>
          </a:r>
        </a:p>
      </dgm:t>
    </dgm:pt>
    <dgm:pt modelId="{0BCD799B-E5EB-40FC-917F-16AB7F286F3C}" type="parTrans" cxnId="{7233EBAA-391F-4CFE-98EE-922EEF78FA44}">
      <dgm:prSet/>
      <dgm:spPr/>
      <dgm:t>
        <a:bodyPr/>
        <a:lstStyle/>
        <a:p>
          <a:endParaRPr lang="zh-CN" altLang="en-US"/>
        </a:p>
      </dgm:t>
    </dgm:pt>
    <dgm:pt modelId="{5E17B63C-B4FA-4263-AA45-C9A05EE5B8E8}" type="sibTrans" cxnId="{7233EBAA-391F-4CFE-98EE-922EEF78FA44}">
      <dgm:prSet/>
      <dgm:spPr/>
      <dgm:t>
        <a:bodyPr/>
        <a:lstStyle/>
        <a:p>
          <a:endParaRPr lang="zh-CN" altLang="en-US"/>
        </a:p>
      </dgm:t>
    </dgm:pt>
    <dgm:pt modelId="{D09A5DC2-465A-49D1-826A-EC4C764C0403}">
      <dgm:prSet phldrT="[文本]"/>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检察官法</a:t>
          </a:r>
        </a:p>
      </dgm:t>
    </dgm:pt>
    <dgm:pt modelId="{55D9EACA-D936-4E21-A8AE-057DEA653C7A}" type="parTrans" cxnId="{4894A84F-A4CF-465D-AAAD-ED191423488E}">
      <dgm:prSet/>
      <dgm:spPr/>
      <dgm:t>
        <a:bodyPr/>
        <a:lstStyle/>
        <a:p>
          <a:endParaRPr lang="zh-CN" altLang="en-US"/>
        </a:p>
      </dgm:t>
    </dgm:pt>
    <dgm:pt modelId="{7997673B-686E-439F-9233-50D4DFE01AF1}" type="sibTrans" cxnId="{4894A84F-A4CF-465D-AAAD-ED191423488E}">
      <dgm:prSet/>
      <dgm:spPr/>
      <dgm:t>
        <a:bodyPr/>
        <a:lstStyle/>
        <a:p>
          <a:endParaRPr lang="zh-CN" altLang="en-US"/>
        </a:p>
      </dgm:t>
    </dgm:pt>
    <dgm:pt modelId="{62B92100-87C0-407A-A0BB-55D1C129E07B}" type="pres">
      <dgm:prSet presAssocID="{DB676A5A-D72C-4E59-A8D8-CB2AA25479D0}" presName="composite" presStyleCnt="0">
        <dgm:presLayoutVars>
          <dgm:chMax val="1"/>
          <dgm:dir/>
          <dgm:resizeHandles val="exact"/>
        </dgm:presLayoutVars>
      </dgm:prSet>
      <dgm:spPr/>
    </dgm:pt>
    <dgm:pt modelId="{1D996786-564B-4F80-82EB-2068BCD36FBE}" type="pres">
      <dgm:prSet presAssocID="{DB676A5A-D72C-4E59-A8D8-CB2AA25479D0}" presName="radial" presStyleCnt="0">
        <dgm:presLayoutVars>
          <dgm:animLvl val="ctr"/>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0CDFFC9-3809-41B6-9CF3-81034D38B277}" type="pres">
      <dgm:prSet presAssocID="{884E29E4-F2BA-4185-8E10-F459A06FF369}" presName="centerShape" presStyleLbl="vennNode1" presStyleIdx="0" presStyleCnt="6"/>
      <dgm:spPr/>
    </dgm:pt>
    <dgm:pt modelId="{15D295BD-C358-4F89-866D-9FE58F1C1722}" type="pres">
      <dgm:prSet presAssocID="{B341547F-D562-4320-95CF-44F20EFE8F92}" presName="node" presStyleLbl="vennNode1" presStyleIdx="1" presStyleCnt="6">
        <dgm:presLayoutVars>
          <dgm:bulletEnabled val="1"/>
        </dgm:presLayoutVars>
      </dgm:prSet>
      <dgm:spPr/>
    </dgm:pt>
    <dgm:pt modelId="{06047DC6-D19D-4F17-A3C4-EA30D539C127}" type="pres">
      <dgm:prSet presAssocID="{2081070C-56B8-40DA-88AC-25FB1A4E15A8}" presName="node" presStyleLbl="vennNode1" presStyleIdx="2" presStyleCnt="6">
        <dgm:presLayoutVars>
          <dgm:bulletEnabled val="1"/>
        </dgm:presLayoutVars>
      </dgm:prSet>
      <dgm:spPr/>
    </dgm:pt>
    <dgm:pt modelId="{1D607CFA-DC7E-419B-AC61-6858C57C3A3F}" type="pres">
      <dgm:prSet presAssocID="{F332E291-9C4C-4704-A49C-C0F59230FD11}" presName="node" presStyleLbl="vennNode1" presStyleIdx="3" presStyleCnt="6">
        <dgm:presLayoutVars>
          <dgm:bulletEnabled val="1"/>
        </dgm:presLayoutVars>
      </dgm:prSet>
      <dgm:spPr/>
    </dgm:pt>
    <dgm:pt modelId="{1B26401C-F01E-48AB-AE6C-EB6B9FF030CB}" type="pres">
      <dgm:prSet presAssocID="{C67714F8-1D34-4980-BA91-FD11CF7DF22D}" presName="node" presStyleLbl="vennNode1" presStyleIdx="4" presStyleCnt="6">
        <dgm:presLayoutVars>
          <dgm:bulletEnabled val="1"/>
        </dgm:presLayoutVars>
      </dgm:prSet>
      <dgm:spPr/>
    </dgm:pt>
    <dgm:pt modelId="{E2717945-D513-4994-B706-594BC6AE2D27}" type="pres">
      <dgm:prSet presAssocID="{D09A5DC2-465A-49D1-826A-EC4C764C0403}" presName="node" presStyleLbl="vennNode1" presStyleIdx="5" presStyleCnt="6">
        <dgm:presLayoutVars>
          <dgm:bulletEnabled val="1"/>
        </dgm:presLayoutVars>
      </dgm:prSet>
      <dgm:spPr/>
    </dgm:pt>
  </dgm:ptLst>
  <dgm:cxnLst>
    <dgm:cxn modelId="{40CF4615-97A8-49CD-978D-4B66963EEFF7}" srcId="{884E29E4-F2BA-4185-8E10-F459A06FF369}" destId="{B341547F-D562-4320-95CF-44F20EFE8F92}" srcOrd="0" destOrd="0" parTransId="{351C9B99-7316-495F-8B22-8F9E3F59C4BE}" sibTransId="{8CB3F809-CC25-4655-9D1E-7B1F35D3177F}"/>
    <dgm:cxn modelId="{85878F39-2568-4377-A6CA-CFDD479C61AE}" type="presOf" srcId="{C67714F8-1D34-4980-BA91-FD11CF7DF22D}" destId="{1B26401C-F01E-48AB-AE6C-EB6B9FF030CB}" srcOrd="0" destOrd="0" presId="urn:microsoft.com/office/officeart/2005/8/layout/radial3"/>
    <dgm:cxn modelId="{EA7D2465-E76B-47C1-9011-3C1429C00B6D}" srcId="{884E29E4-F2BA-4185-8E10-F459A06FF369}" destId="{F332E291-9C4C-4704-A49C-C0F59230FD11}" srcOrd="2" destOrd="0" parTransId="{7BB8D8DA-2A7F-4151-AA16-2B66C43BC1C3}" sibTransId="{47256E7E-284A-47FA-B819-6303F243EBE5}"/>
    <dgm:cxn modelId="{526C914F-388F-4353-8402-53D623850D46}" srcId="{DB676A5A-D72C-4E59-A8D8-CB2AA25479D0}" destId="{884E29E4-F2BA-4185-8E10-F459A06FF369}" srcOrd="0" destOrd="0" parTransId="{5AF52E64-EF36-43E4-9B0A-3646BEFC0005}" sibTransId="{B0BC60C7-D2F1-4F35-B7D9-B07175B93897}"/>
    <dgm:cxn modelId="{4894A84F-A4CF-465D-AAAD-ED191423488E}" srcId="{884E29E4-F2BA-4185-8E10-F459A06FF369}" destId="{D09A5DC2-465A-49D1-826A-EC4C764C0403}" srcOrd="4" destOrd="0" parTransId="{55D9EACA-D936-4E21-A8AE-057DEA653C7A}" sibTransId="{7997673B-686E-439F-9233-50D4DFE01AF1}"/>
    <dgm:cxn modelId="{7BBDFE7F-CC18-40AB-B2B5-2167B911800E}" type="presOf" srcId="{F332E291-9C4C-4704-A49C-C0F59230FD11}" destId="{1D607CFA-DC7E-419B-AC61-6858C57C3A3F}" srcOrd="0" destOrd="0" presId="urn:microsoft.com/office/officeart/2005/8/layout/radial3"/>
    <dgm:cxn modelId="{FCE36C84-B345-4CA1-ADC8-A174BC2BA409}" type="presOf" srcId="{DB676A5A-D72C-4E59-A8D8-CB2AA25479D0}" destId="{62B92100-87C0-407A-A0BB-55D1C129E07B}" srcOrd="0" destOrd="0" presId="urn:microsoft.com/office/officeart/2005/8/layout/radial3"/>
    <dgm:cxn modelId="{0AFFB686-CA96-4260-B206-E1D1B3265B0B}" type="presOf" srcId="{B341547F-D562-4320-95CF-44F20EFE8F92}" destId="{15D295BD-C358-4F89-866D-9FE58F1C1722}" srcOrd="0" destOrd="0" presId="urn:microsoft.com/office/officeart/2005/8/layout/radial3"/>
    <dgm:cxn modelId="{D21484A8-C9BE-4ECD-988A-082B919DBB55}" srcId="{884E29E4-F2BA-4185-8E10-F459A06FF369}" destId="{2081070C-56B8-40DA-88AC-25FB1A4E15A8}" srcOrd="1" destOrd="0" parTransId="{C5B99D2D-BAB5-48FA-B91C-1A99CDA5DF42}" sibTransId="{E95611C5-78DB-47D1-BB26-ABDE6281C1C0}"/>
    <dgm:cxn modelId="{7233EBAA-391F-4CFE-98EE-922EEF78FA44}" srcId="{884E29E4-F2BA-4185-8E10-F459A06FF369}" destId="{C67714F8-1D34-4980-BA91-FD11CF7DF22D}" srcOrd="3" destOrd="0" parTransId="{0BCD799B-E5EB-40FC-917F-16AB7F286F3C}" sibTransId="{5E17B63C-B4FA-4263-AA45-C9A05EE5B8E8}"/>
    <dgm:cxn modelId="{CBF93EB9-75CE-48DC-8A32-754E64DC4BFC}" type="presOf" srcId="{2081070C-56B8-40DA-88AC-25FB1A4E15A8}" destId="{06047DC6-D19D-4F17-A3C4-EA30D539C127}" srcOrd="0" destOrd="0" presId="urn:microsoft.com/office/officeart/2005/8/layout/radial3"/>
    <dgm:cxn modelId="{635157DD-8E61-4014-B023-4309BE474113}" type="presOf" srcId="{D09A5DC2-465A-49D1-826A-EC4C764C0403}" destId="{E2717945-D513-4994-B706-594BC6AE2D27}" srcOrd="0" destOrd="0" presId="urn:microsoft.com/office/officeart/2005/8/layout/radial3"/>
    <dgm:cxn modelId="{EEE196EC-3016-42B2-B084-716D7D2031CE}" type="presOf" srcId="{884E29E4-F2BA-4185-8E10-F459A06FF369}" destId="{00CDFFC9-3809-41B6-9CF3-81034D38B277}" srcOrd="0" destOrd="0" presId="urn:microsoft.com/office/officeart/2005/8/layout/radial3"/>
    <dgm:cxn modelId="{EF340158-9733-40D9-BFF2-50753C5B342E}" type="presParOf" srcId="{62B92100-87C0-407A-A0BB-55D1C129E07B}" destId="{1D996786-564B-4F80-82EB-2068BCD36FBE}" srcOrd="0" destOrd="0" presId="urn:microsoft.com/office/officeart/2005/8/layout/radial3"/>
    <dgm:cxn modelId="{52801E0C-7488-4CDB-BDB1-866B14466EDE}" type="presParOf" srcId="{1D996786-564B-4F80-82EB-2068BCD36FBE}" destId="{00CDFFC9-3809-41B6-9CF3-81034D38B277}" srcOrd="0" destOrd="0" presId="urn:microsoft.com/office/officeart/2005/8/layout/radial3"/>
    <dgm:cxn modelId="{B7C364BE-FB9D-49C2-A23F-6639A673BDC7}" type="presParOf" srcId="{1D996786-564B-4F80-82EB-2068BCD36FBE}" destId="{15D295BD-C358-4F89-866D-9FE58F1C1722}" srcOrd="1" destOrd="0" presId="urn:microsoft.com/office/officeart/2005/8/layout/radial3"/>
    <dgm:cxn modelId="{72FC4357-DA23-466C-A17A-24492102F070}" type="presParOf" srcId="{1D996786-564B-4F80-82EB-2068BCD36FBE}" destId="{06047DC6-D19D-4F17-A3C4-EA30D539C127}" srcOrd="2" destOrd="0" presId="urn:microsoft.com/office/officeart/2005/8/layout/radial3"/>
    <dgm:cxn modelId="{210717DE-BEFB-4671-B491-7FC1C14D401B}" type="presParOf" srcId="{1D996786-564B-4F80-82EB-2068BCD36FBE}" destId="{1D607CFA-DC7E-419B-AC61-6858C57C3A3F}" srcOrd="3" destOrd="0" presId="urn:microsoft.com/office/officeart/2005/8/layout/radial3"/>
    <dgm:cxn modelId="{DFE95850-2D47-4567-852E-42CB736E900F}" type="presParOf" srcId="{1D996786-564B-4F80-82EB-2068BCD36FBE}" destId="{1B26401C-F01E-48AB-AE6C-EB6B9FF030CB}" srcOrd="4" destOrd="0" presId="urn:microsoft.com/office/officeart/2005/8/layout/radial3"/>
    <dgm:cxn modelId="{05DD9CD6-6BE3-49D8-81E7-458D9D60FA53}" type="presParOf" srcId="{1D996786-564B-4F80-82EB-2068BCD36FBE}" destId="{E2717945-D513-4994-B706-594BC6AE2D27}" srcOrd="5" destOrd="0" presId="urn:microsoft.com/office/officeart/2005/8/layout/radial3"/>
  </dgm:cxnLst>
  <dgm:bg>
    <a:solidFill>
      <a:schemeClr val="accent1">
        <a:lumMod val="60000"/>
        <a:lumOff val="40000"/>
      </a:schemeClr>
    </a:solidFill>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DFFC9-3809-41B6-9CF3-81034D38B277}">
      <dsp:nvSpPr>
        <dsp:cNvPr id="0" name=""/>
        <dsp:cNvSpPr/>
      </dsp:nvSpPr>
      <dsp:spPr>
        <a:xfrm>
          <a:off x="3412555" y="1394811"/>
          <a:ext cx="3233288" cy="323328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tx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zh-CN" altLang="en-US" sz="5600" kern="120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刑事诉讼法</a:t>
          </a:r>
        </a:p>
      </dsp:txBody>
      <dsp:txXfrm>
        <a:off x="3886059" y="1868315"/>
        <a:ext cx="2286280" cy="2286280"/>
      </dsp:txXfrm>
    </dsp:sp>
    <dsp:sp modelId="{15D295BD-C358-4F89-866D-9FE58F1C1722}">
      <dsp:nvSpPr>
        <dsp:cNvPr id="0" name=""/>
        <dsp:cNvSpPr/>
      </dsp:nvSpPr>
      <dsp:spPr>
        <a:xfrm>
          <a:off x="4220877" y="99754"/>
          <a:ext cx="1616644" cy="161664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律师法</a:t>
          </a:r>
        </a:p>
      </dsp:txBody>
      <dsp:txXfrm>
        <a:off x="4457629" y="336506"/>
        <a:ext cx="1143140" cy="1143140"/>
      </dsp:txXfrm>
    </dsp:sp>
    <dsp:sp modelId="{06047DC6-D19D-4F17-A3C4-EA30D539C127}">
      <dsp:nvSpPr>
        <dsp:cNvPr id="0" name=""/>
        <dsp:cNvSpPr/>
      </dsp:nvSpPr>
      <dsp:spPr>
        <a:xfrm>
          <a:off x="6221309" y="1553153"/>
          <a:ext cx="1616644" cy="161664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国家安全法</a:t>
          </a:r>
        </a:p>
      </dsp:txBody>
      <dsp:txXfrm>
        <a:off x="6458061" y="1789905"/>
        <a:ext cx="1143140" cy="1143140"/>
      </dsp:txXfrm>
    </dsp:sp>
    <dsp:sp modelId="{1D607CFA-DC7E-419B-AC61-6858C57C3A3F}">
      <dsp:nvSpPr>
        <dsp:cNvPr id="0" name=""/>
        <dsp:cNvSpPr/>
      </dsp:nvSpPr>
      <dsp:spPr>
        <a:xfrm>
          <a:off x="5457212" y="3904802"/>
          <a:ext cx="1616644" cy="161664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人民警察法</a:t>
          </a:r>
        </a:p>
      </dsp:txBody>
      <dsp:txXfrm>
        <a:off x="5693964" y="4141554"/>
        <a:ext cx="1143140" cy="1143140"/>
      </dsp:txXfrm>
    </dsp:sp>
    <dsp:sp modelId="{1B26401C-F01E-48AB-AE6C-EB6B9FF030CB}">
      <dsp:nvSpPr>
        <dsp:cNvPr id="0" name=""/>
        <dsp:cNvSpPr/>
      </dsp:nvSpPr>
      <dsp:spPr>
        <a:xfrm>
          <a:off x="2984542" y="3904802"/>
          <a:ext cx="1616644" cy="1616644"/>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法官法</a:t>
          </a:r>
        </a:p>
      </dsp:txBody>
      <dsp:txXfrm>
        <a:off x="3221294" y="4141554"/>
        <a:ext cx="1143140" cy="1143140"/>
      </dsp:txXfrm>
    </dsp:sp>
    <dsp:sp modelId="{E2717945-D513-4994-B706-594BC6AE2D27}">
      <dsp:nvSpPr>
        <dsp:cNvPr id="0" name=""/>
        <dsp:cNvSpPr/>
      </dsp:nvSpPr>
      <dsp:spPr>
        <a:xfrm>
          <a:off x="2220446" y="1553153"/>
          <a:ext cx="1616644" cy="161664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检察官法</a:t>
          </a:r>
        </a:p>
      </dsp:txBody>
      <dsp:txXfrm>
        <a:off x="2457198" y="1789905"/>
        <a:ext cx="1143140" cy="11431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FAE2-6139-475A-9CB3-3486D01768F1}" type="datetimeFigureOut">
              <a:rPr lang="zh-CN" altLang="en-US" smtClean="0"/>
              <a:t>2024/3/6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32342-5C15-409F-B8EB-8D7BEB3DB980}" type="slidenum">
              <a:rPr lang="zh-CN" altLang="en-US" smtClean="0"/>
              <a:t>‹#›</a:t>
            </a:fld>
            <a:endParaRPr lang="zh-CN" altLang="en-US"/>
          </a:p>
        </p:txBody>
      </p:sp>
    </p:spTree>
    <p:extLst>
      <p:ext uri="{BB962C8B-B14F-4D97-AF65-F5344CB8AC3E}">
        <p14:creationId xmlns:p14="http://schemas.microsoft.com/office/powerpoint/2010/main" val="396577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9FEA-79BD-BB50-662A-2554AC0D06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5F999B-2FD3-5451-99DF-E291D12D6F8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EC472B3-711F-D020-587D-3E3FE15F364C}"/>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D2BB7D42-6724-9132-B59D-DCE8E4CCFBFF}"/>
              </a:ext>
            </a:extLst>
          </p:cNvPr>
          <p:cNvSpPr>
            <a:spLocks noGrp="1"/>
          </p:cNvSpPr>
          <p:nvPr>
            <p:ph type="sldNum" sz="quarter" idx="10"/>
          </p:nvPr>
        </p:nvSpPr>
        <p:spPr/>
        <p:txBody>
          <a:bodyPr/>
          <a:lstStyle/>
          <a:p>
            <a:fld id="{4AE1D939-3E60-4063-B05E-56844F97CE60}" type="slidenum">
              <a:rPr lang="zh-CN" altLang="en-US" smtClean="0"/>
              <a:t>1</a:t>
            </a:fld>
            <a:endParaRPr lang="zh-CN" altLang="en-US"/>
          </a:p>
        </p:txBody>
      </p:sp>
    </p:spTree>
    <p:extLst>
      <p:ext uri="{BB962C8B-B14F-4D97-AF65-F5344CB8AC3E}">
        <p14:creationId xmlns:p14="http://schemas.microsoft.com/office/powerpoint/2010/main" val="387360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42A8-D775-81AD-51F6-DC0B904F38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1B6984-68C8-DF65-4881-982008B58C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60510D-888E-9308-A0A8-11855C5F654D}"/>
              </a:ext>
            </a:extLst>
          </p:cNvPr>
          <p:cNvSpPr>
            <a:spLocks noGrp="1"/>
          </p:cNvSpPr>
          <p:nvPr>
            <p:ph type="body" idx="1"/>
          </p:nvPr>
        </p:nvSpPr>
        <p:spPr/>
        <p:txBody>
          <a:bodyPr/>
          <a:lstStyle/>
          <a:p>
            <a:endParaRPr lang="zh-CN" altLang="en-US"/>
          </a:p>
        </p:txBody>
      </p:sp>
      <p:sp>
        <p:nvSpPr>
          <p:cNvPr id="4" name="页眉占位符 3">
            <a:extLst>
              <a:ext uri="{FF2B5EF4-FFF2-40B4-BE49-F238E27FC236}">
                <a16:creationId xmlns:a16="http://schemas.microsoft.com/office/drawing/2014/main" id="{F81CB0E4-9303-4423-15B2-401B4849195B}"/>
              </a:ext>
            </a:extLst>
          </p:cNvPr>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79500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914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4232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A0241-1AE4-EAFA-4B17-8C6EF5A0E8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CE7A45-BACA-0F0D-F720-46F33AC2D19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5DEA7D2-C0D5-0DED-DBC6-9445D4D79ADD}"/>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FACBEF2E-5576-1CAF-5117-6673163CA40E}"/>
              </a:ext>
            </a:extLst>
          </p:cNvPr>
          <p:cNvSpPr>
            <a:spLocks noGrp="1"/>
          </p:cNvSpPr>
          <p:nvPr>
            <p:ph type="sldNum" sz="quarter" idx="10"/>
          </p:nvPr>
        </p:nvSpPr>
        <p:spPr/>
        <p:txBody>
          <a:bodyPr/>
          <a:lstStyle/>
          <a:p>
            <a:fld id="{4AE1D939-3E60-4063-B05E-56844F97CE60}" type="slidenum">
              <a:rPr lang="zh-CN" altLang="en-US" smtClean="0"/>
              <a:t>3</a:t>
            </a:fld>
            <a:endParaRPr lang="zh-CN" altLang="en-US"/>
          </a:p>
        </p:txBody>
      </p:sp>
    </p:spTree>
    <p:extLst>
      <p:ext uri="{BB962C8B-B14F-4D97-AF65-F5344CB8AC3E}">
        <p14:creationId xmlns:p14="http://schemas.microsoft.com/office/powerpoint/2010/main" val="113722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063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0BFA-EBBD-BE27-F4DD-6448A832829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990DD8-E70C-98AF-870A-419124713C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5CBF0BC-7AD4-0FAF-CA32-42211EC3B57B}"/>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1898FD6B-1B38-5633-971D-518F9845BFF5}"/>
              </a:ext>
            </a:extLst>
          </p:cNvPr>
          <p:cNvSpPr>
            <a:spLocks noGrp="1"/>
          </p:cNvSpPr>
          <p:nvPr>
            <p:ph type="sldNum" sz="quarter" idx="10"/>
          </p:nvPr>
        </p:nvSpPr>
        <p:spPr/>
        <p:txBody>
          <a:bodyPr/>
          <a:lstStyle/>
          <a:p>
            <a:fld id="{4AE1D939-3E60-4063-B05E-56844F97CE60}" type="slidenum">
              <a:rPr lang="zh-CN" altLang="en-US" smtClean="0"/>
              <a:t>8</a:t>
            </a:fld>
            <a:endParaRPr lang="zh-CN" altLang="en-US"/>
          </a:p>
        </p:txBody>
      </p:sp>
    </p:spTree>
    <p:extLst>
      <p:ext uri="{BB962C8B-B14F-4D97-AF65-F5344CB8AC3E}">
        <p14:creationId xmlns:p14="http://schemas.microsoft.com/office/powerpoint/2010/main" val="126329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38761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54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DC168-6A04-DE41-7521-E91ED178B6B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1F97E81-04BA-75E2-B7F2-660DCA01545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088CE4-FD6E-3CBC-4332-1C209FCF036B}"/>
              </a:ext>
            </a:extLst>
          </p:cNvPr>
          <p:cNvSpPr>
            <a:spLocks noGrp="1"/>
          </p:cNvSpPr>
          <p:nvPr>
            <p:ph type="body" idx="1"/>
          </p:nvPr>
        </p:nvSpPr>
        <p:spPr/>
        <p:txBody>
          <a:bodyPr/>
          <a:lstStyle/>
          <a:p>
            <a:endParaRPr lang="zh-CN" altLang="en-US"/>
          </a:p>
        </p:txBody>
      </p:sp>
      <p:sp>
        <p:nvSpPr>
          <p:cNvPr id="4" name="页眉占位符 3">
            <a:extLst>
              <a:ext uri="{FF2B5EF4-FFF2-40B4-BE49-F238E27FC236}">
                <a16:creationId xmlns:a16="http://schemas.microsoft.com/office/drawing/2014/main" id="{172E5D3D-7F1A-1591-1EEB-F81DB4F2BCD1}"/>
              </a:ext>
            </a:extLst>
          </p:cNvPr>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32461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67856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1F6AAF-E107-4802-9792-52A6F63C7FE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0274FC-D8BF-40B1-AEA2-060DB67F1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7E2FD07-1B04-463D-9E45-898B511CEA32}"/>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7D4271AC-600D-4930-B76C-A76754A87A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5C414D-5A97-4B6B-9DE9-D42D159A8C54}"/>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234165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AFA501-9DE4-4EE3-90D4-46131B0EB47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D1AD544-53EA-4B01-8782-2E9D7048BBF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5BC985-7811-4CF0-9FC7-1915DB71E169}"/>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FC8E3BA5-BC7A-45E8-AA0D-A3A2D3666A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A5E040B-7919-478E-BE97-064A4AFF171E}"/>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203289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EEF0997-F86F-4F32-A57E-FF93B757A2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CF9EE22-9027-4BF8-BA0B-708A8CF132B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A13289-7A74-4322-B55F-2F3B9AF088D8}"/>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70D6DA61-F71D-4622-A033-7A346D291F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02E796-AD3A-42A8-A3FE-7CD2DD45B0F4}"/>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139963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3" b="1">
                <a:solidFill>
                  <a:schemeClr val="tx1">
                    <a:lumMod val="75000"/>
                    <a:lumOff val="25000"/>
                  </a:schemeClr>
                </a:solidFill>
              </a:defRPr>
            </a:lvl1pPr>
          </a:lstStyle>
          <a:p>
            <a:fld id="{C136B7D2-B98C-44FD-8D04-7EC62A564975}" type="slidenum">
              <a:rPr lang="en-US" smtClean="0"/>
              <a:pPr/>
              <a:t>‹#›</a:t>
            </a:fld>
            <a:endParaRPr lang="en-US"/>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85152888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E21F7-0729-425E-B724-0FC35C3123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74A174-DF93-46C3-AD4D-3231B709A0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771F99-8DF6-4753-A2B7-261FC3738DDA}"/>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C8034E12-1257-49D7-9BB3-34DCA2D4B6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FC361F-D7B9-4FD8-9C97-55C79E506690}"/>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123748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E7D1F-4F07-41CD-8D2F-00B71EBDAF5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ACFB79E-3487-43A4-8A5C-EF64EEB21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213CE8F-686E-493F-9B70-8683B549162A}"/>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31C7FD98-FCA9-46DD-9422-8F6D7F58D0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5FE6D6-B5C9-4612-A3E8-94894D052714}"/>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344908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CC0E9C-28B0-4186-A607-0EFD6633C8A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102FC1-12EE-4548-8835-A8881C3F0D6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2587D72-2011-4E6B-BD20-CFD16D5D133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A701ECD-B64E-428C-AD27-A7E387F5542F}"/>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6" name="页脚占位符 5">
            <a:extLst>
              <a:ext uri="{FF2B5EF4-FFF2-40B4-BE49-F238E27FC236}">
                <a16:creationId xmlns:a16="http://schemas.microsoft.com/office/drawing/2014/main" id="{48877829-69C4-4F11-BF91-69FAF627D8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DA1429-89CC-4A1A-92B9-568253BC6122}"/>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23474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439D-A728-4236-99F9-4FD6C17FA21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351C110-4CD0-4FA3-BB4A-29B357144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9BF5C4F-9C20-4FBB-8ED6-5C0E1A47F7E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ECF8A4-EDFA-4749-A6F8-598F01F73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EAB3F1C-917F-4F4E-9AB1-C3BF44FE6B5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0F2CE3C-32CA-4CF2-A808-DC29B857C10E}"/>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8" name="页脚占位符 7">
            <a:extLst>
              <a:ext uri="{FF2B5EF4-FFF2-40B4-BE49-F238E27FC236}">
                <a16:creationId xmlns:a16="http://schemas.microsoft.com/office/drawing/2014/main" id="{4B69526E-7F28-4CFF-998D-17B89273645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8FEF6C8-311B-4E7D-8B96-6F1A95541702}"/>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412945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4D0291-807E-41DB-9A86-D20F31D6AB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CAD0526-54DB-4214-A02B-B671401DC30A}"/>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4" name="页脚占位符 3">
            <a:extLst>
              <a:ext uri="{FF2B5EF4-FFF2-40B4-BE49-F238E27FC236}">
                <a16:creationId xmlns:a16="http://schemas.microsoft.com/office/drawing/2014/main" id="{4E4D3836-ECC8-4D82-83DD-529A5F77DEB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123B83F-09EC-4039-B23C-5B60E7A9FE51}"/>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124011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EB551E-06F7-48FD-905B-A1B9EEB02C02}"/>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3" name="页脚占位符 2">
            <a:extLst>
              <a:ext uri="{FF2B5EF4-FFF2-40B4-BE49-F238E27FC236}">
                <a16:creationId xmlns:a16="http://schemas.microsoft.com/office/drawing/2014/main" id="{B40DE300-A0FC-4579-8B9D-8CDA42DDEB1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EBA1225-E549-40E6-A950-07A37AA83BF7}"/>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392936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9E9128-E5CE-4B6A-8BB7-F404F87320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C565AE6-3619-4504-8895-7CA17144D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A0EB11-6163-460C-A027-9F8F3D189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0063AEF-305D-494A-8903-C1F74080AEE4}"/>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6" name="页脚占位符 5">
            <a:extLst>
              <a:ext uri="{FF2B5EF4-FFF2-40B4-BE49-F238E27FC236}">
                <a16:creationId xmlns:a16="http://schemas.microsoft.com/office/drawing/2014/main" id="{71CF7007-AEA7-4F4F-B983-E4F44FF34BF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C58E77D-C6AA-4084-B597-EF277619F659}"/>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2620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E74A9-84BD-425F-81F3-8733F898ED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3B479B9-88FC-4D3A-9D08-DCF70512C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952D13B-5589-4E39-B00E-74DA16E78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70C599-0F1F-4863-9B74-7DD1A657B25A}"/>
              </a:ext>
            </a:extLst>
          </p:cNvPr>
          <p:cNvSpPr>
            <a:spLocks noGrp="1"/>
          </p:cNvSpPr>
          <p:nvPr>
            <p:ph type="dt" sz="half" idx="10"/>
          </p:nvPr>
        </p:nvSpPr>
        <p:spPr/>
        <p:txBody>
          <a:bodyPr/>
          <a:lstStyle/>
          <a:p>
            <a:fld id="{6DCB871B-06DD-489D-9243-95FB2E2649CB}" type="datetimeFigureOut">
              <a:rPr lang="zh-CN" altLang="en-US" smtClean="0"/>
              <a:t>2024/3/6</a:t>
            </a:fld>
            <a:endParaRPr lang="zh-CN" altLang="en-US"/>
          </a:p>
        </p:txBody>
      </p:sp>
      <p:sp>
        <p:nvSpPr>
          <p:cNvPr id="6" name="页脚占位符 5">
            <a:extLst>
              <a:ext uri="{FF2B5EF4-FFF2-40B4-BE49-F238E27FC236}">
                <a16:creationId xmlns:a16="http://schemas.microsoft.com/office/drawing/2014/main" id="{84A4A982-F0A7-4B49-A0FF-D637A069B3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DE9F0E-EB6C-41F6-A756-E55E1270F2A0}"/>
              </a:ext>
            </a:extLst>
          </p:cNvPr>
          <p:cNvSpPr>
            <a:spLocks noGrp="1"/>
          </p:cNvSpPr>
          <p:nvPr>
            <p:ph type="sldNum" sz="quarter" idx="12"/>
          </p:nvPr>
        </p:nvSpPr>
        <p:spPr/>
        <p:txBody>
          <a:body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287640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0038842-5465-4247-8A52-07077CD18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4E88DBC-9B2D-4F8B-A850-964E5793A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6726381-62EE-40A3-A630-B507FAAF5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B871B-06DD-489D-9243-95FB2E2649CB}"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DE9A43F5-CF91-44EF-B1C4-DEACDF68A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DB9ACA4-7D7E-4612-835A-FFF08E094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14ABD-F77F-4E20-9E4C-1BCEE4DEF376}" type="slidenum">
              <a:rPr lang="zh-CN" altLang="en-US" smtClean="0"/>
              <a:t>‹#›</a:t>
            </a:fld>
            <a:endParaRPr lang="zh-CN" altLang="en-US"/>
          </a:p>
        </p:txBody>
      </p:sp>
    </p:spTree>
    <p:extLst>
      <p:ext uri="{BB962C8B-B14F-4D97-AF65-F5344CB8AC3E}">
        <p14:creationId xmlns:p14="http://schemas.microsoft.com/office/powerpoint/2010/main" val="304727643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A4DE1-8CFD-5A38-E319-5E242B9E4808}"/>
            </a:ext>
          </a:extLst>
        </p:cNvPr>
        <p:cNvGrpSpPr/>
        <p:nvPr/>
      </p:nvGrpSpPr>
      <p:grpSpPr>
        <a:xfrm>
          <a:off x="0" y="0"/>
          <a:ext cx="0" cy="0"/>
          <a:chOff x="0" y="0"/>
          <a:chExt cx="0" cy="0"/>
        </a:xfrm>
      </p:grpSpPr>
      <p:sp>
        <p:nvSpPr>
          <p:cNvPr id="22" name="TextBox 21">
            <a:hlinkClick r:id="" action="ppaction://hlinkshowjump?jump=nextslide"/>
            <a:extLst>
              <a:ext uri="{FF2B5EF4-FFF2-40B4-BE49-F238E27FC236}">
                <a16:creationId xmlns:a16="http://schemas.microsoft.com/office/drawing/2014/main" id="{E10E54F1-2577-DF17-9AEC-A0AF40F7D7E6}"/>
              </a:ext>
            </a:extLst>
          </p:cNvPr>
          <p:cNvSpPr txBox="1"/>
          <p:nvPr/>
        </p:nvSpPr>
        <p:spPr>
          <a:xfrm>
            <a:off x="2915121" y="3309046"/>
            <a:ext cx="7156077" cy="720197"/>
          </a:xfrm>
          <a:prstGeom prst="rect">
            <a:avLst/>
          </a:prstGeom>
          <a:noFill/>
        </p:spPr>
        <p:txBody>
          <a:bodyPr wrap="square" rtlCol="0">
            <a:spAutoFit/>
          </a:bodyPr>
          <a:lstStyle/>
          <a:p>
            <a:pPr>
              <a:lnSpc>
                <a:spcPct val="80000"/>
              </a:lnSpc>
              <a:defRPr/>
            </a:pPr>
            <a:r>
              <a:rPr lang="zh-CN" altLang="en-US" sz="4800" b="1" kern="0" dirty="0">
                <a:solidFill>
                  <a:schemeClr val="accent1">
                    <a:lumMod val="50000"/>
                  </a:schemeClr>
                </a:solidFill>
                <a:latin typeface="汉仪尚巍手书W" panose="00020600040101010101" pitchFamily="18" charset="-122"/>
                <a:ea typeface="汉仪尚巍手书W" panose="00020600040101010101" pitchFamily="18" charset="-122"/>
              </a:rPr>
              <a:t>一、</a:t>
            </a:r>
            <a:r>
              <a:rPr lang="zh-CN" altLang="en-US" sz="4800" b="1" dirty="0">
                <a:solidFill>
                  <a:schemeClr val="accent1">
                    <a:lumMod val="50000"/>
                  </a:schemeClr>
                </a:solidFill>
                <a:latin typeface="汉仪尚巍手书W" panose="00020600040101010101" pitchFamily="18" charset="-122"/>
                <a:ea typeface="汉仪尚巍手书W" panose="00020600040101010101" pitchFamily="18" charset="-122"/>
                <a:cs typeface="Calibri" pitchFamily="34" charset="0"/>
              </a:rPr>
              <a:t>刑事诉讼法学什么</a:t>
            </a:r>
            <a:endParaRPr lang="en-US" altLang="zh-CN" sz="6600" b="1" dirty="0">
              <a:solidFill>
                <a:schemeClr val="accent1">
                  <a:lumMod val="50000"/>
                </a:schemeClr>
              </a:solidFill>
              <a:latin typeface="汉仪尚巍手书W" panose="00020600040101010101" pitchFamily="18" charset="-122"/>
              <a:ea typeface="汉仪尚巍手书W" panose="00020600040101010101" pitchFamily="18" charset="-122"/>
              <a:cs typeface="Calibri" pitchFamily="34" charset="0"/>
            </a:endParaRPr>
          </a:p>
        </p:txBody>
      </p:sp>
      <p:sp>
        <p:nvSpPr>
          <p:cNvPr id="27" name="TextBox 26">
            <a:extLst>
              <a:ext uri="{FF2B5EF4-FFF2-40B4-BE49-F238E27FC236}">
                <a16:creationId xmlns:a16="http://schemas.microsoft.com/office/drawing/2014/main" id="{7EDA1528-0420-51DD-8AAC-EE0451D1548D}"/>
              </a:ext>
            </a:extLst>
          </p:cNvPr>
          <p:cNvSpPr txBox="1"/>
          <p:nvPr/>
        </p:nvSpPr>
        <p:spPr>
          <a:xfrm rot="5400000">
            <a:off x="6416358" y="-845127"/>
            <a:ext cx="984885" cy="5006114"/>
          </a:xfrm>
          <a:prstGeom prst="rect">
            <a:avLst/>
          </a:prstGeom>
          <a:noFill/>
          <a:effectLst>
            <a:outerShdw blurRad="63500" sx="102000" sy="102000" algn="ctr" rotWithShape="0">
              <a:prstClr val="black">
                <a:alpha val="40000"/>
              </a:prstClr>
            </a:outerShdw>
          </a:effectLst>
        </p:spPr>
        <p:txBody>
          <a:bodyPr vert="vert270"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r>
              <a:rPr lang="zh-CN" altLang="en-US" sz="4000" dirty="0">
                <a:solidFill>
                  <a:schemeClr val="accent5">
                    <a:lumMod val="50000"/>
                  </a:schemeClr>
                </a:solidFill>
                <a:latin typeface="汉仪尚巍手书W" panose="00020600040101010101" pitchFamily="18" charset="-122"/>
                <a:ea typeface="汉仪尚巍手书W" panose="00020600040101010101" pitchFamily="18" charset="-122"/>
              </a:rPr>
              <a:t>刑事诉讼法概论</a:t>
            </a:r>
          </a:p>
        </p:txBody>
      </p:sp>
    </p:spTree>
    <p:extLst>
      <p:ext uri="{BB962C8B-B14F-4D97-AF65-F5344CB8AC3E}">
        <p14:creationId xmlns:p14="http://schemas.microsoft.com/office/powerpoint/2010/main" val="16821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1000"/>
                                        <p:tgtEl>
                                          <p:spTgt spid="2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C136B7D2-B98C-44FD-8D04-7EC62A564975}" type="slidenum">
              <a:rPr lang="en-US" smtClean="0"/>
              <a:pPr/>
              <a:t>10</a:t>
            </a:fld>
            <a:endParaRPr lang="en-US"/>
          </a:p>
        </p:txBody>
      </p:sp>
      <p:sp>
        <p:nvSpPr>
          <p:cNvPr id="38" name="TextBox 37"/>
          <p:cNvSpPr txBox="1"/>
          <p:nvPr/>
        </p:nvSpPr>
        <p:spPr>
          <a:xfrm>
            <a:off x="1666480" y="1835824"/>
            <a:ext cx="6305988" cy="584775"/>
          </a:xfrm>
          <a:prstGeom prst="rect">
            <a:avLst/>
          </a:prstGeom>
          <a:noFill/>
        </p:spPr>
        <p:txBody>
          <a:bodyPr wrap="square" rtlCol="0">
            <a:spAutoFit/>
          </a:bodyPr>
          <a:lstStyle/>
          <a:p>
            <a:r>
              <a:rPr lang="zh-CN" altLang="en-US" sz="3200" b="1" dirty="0">
                <a:solidFill>
                  <a:schemeClr val="accent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由全国人大及其常委会制定修改</a:t>
            </a:r>
            <a:endParaRPr lang="en-US" sz="3200" dirty="0">
              <a:solidFill>
                <a:schemeClr val="tx2">
                  <a:lumMod val="50000"/>
                  <a:lumOff val="50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8" name="Group 134"/>
          <p:cNvGrpSpPr/>
          <p:nvPr/>
        </p:nvGrpSpPr>
        <p:grpSpPr>
          <a:xfrm>
            <a:off x="801816" y="1695518"/>
            <a:ext cx="864665" cy="865389"/>
            <a:chOff x="3287425" y="1417883"/>
            <a:chExt cx="648499" cy="649042"/>
          </a:xfrm>
        </p:grpSpPr>
        <p:sp>
          <p:nvSpPr>
            <p:cNvPr id="73" name="Oval 72"/>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4" name="Oval 7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3" b="1">
                <a:solidFill>
                  <a:schemeClr val="bg1"/>
                </a:solidFill>
                <a:latin typeface="+mj-lt"/>
              </a:endParaRPr>
            </a:p>
          </p:txBody>
        </p:sp>
      </p:grpSp>
      <p:grpSp>
        <p:nvGrpSpPr>
          <p:cNvPr id="9" name="Group 129"/>
          <p:cNvGrpSpPr/>
          <p:nvPr/>
        </p:nvGrpSpPr>
        <p:grpSpPr>
          <a:xfrm>
            <a:off x="801816" y="3238876"/>
            <a:ext cx="864665" cy="865389"/>
            <a:chOff x="2779491" y="2517212"/>
            <a:chExt cx="648499" cy="649042"/>
          </a:xfrm>
        </p:grpSpPr>
        <p:sp>
          <p:nvSpPr>
            <p:cNvPr id="76" name="Oval 7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7" name="Oval 7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grpSp>
        <p:nvGrpSpPr>
          <p:cNvPr id="10" name="Group 130"/>
          <p:cNvGrpSpPr/>
          <p:nvPr/>
        </p:nvGrpSpPr>
        <p:grpSpPr>
          <a:xfrm>
            <a:off x="801816" y="4656637"/>
            <a:ext cx="864665" cy="865389"/>
            <a:chOff x="3287425" y="3613920"/>
            <a:chExt cx="648499" cy="649042"/>
          </a:xfrm>
        </p:grpSpPr>
        <p:sp>
          <p:nvSpPr>
            <p:cNvPr id="79" name="Oval 78"/>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80" name="Oval 79"/>
            <p:cNvSpPr>
              <a:spLocks noChangeAspect="1"/>
            </p:cNvSpPr>
            <p:nvPr/>
          </p:nvSpPr>
          <p:spPr>
            <a:xfrm>
              <a:off x="3362252" y="3688810"/>
              <a:ext cx="498845" cy="499263"/>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03</a:t>
              </a:r>
              <a:endParaRPr lang="en-US" sz="1600" b="1">
                <a:latin typeface="+mj-lt"/>
              </a:endParaRPr>
            </a:p>
          </p:txBody>
        </p:sp>
      </p:grpSp>
      <p:sp>
        <p:nvSpPr>
          <p:cNvPr id="37" name="TextBox 36"/>
          <p:cNvSpPr txBox="1"/>
          <p:nvPr/>
        </p:nvSpPr>
        <p:spPr>
          <a:xfrm>
            <a:off x="1666479" y="3338729"/>
            <a:ext cx="5610279" cy="584775"/>
          </a:xfrm>
          <a:prstGeom prst="rect">
            <a:avLst/>
          </a:prstGeom>
          <a:noFill/>
        </p:spPr>
        <p:txBody>
          <a:bodyPr wrap="square" rtlCol="0">
            <a:spAutoFit/>
          </a:bodyPr>
          <a:lstStyle/>
          <a:p>
            <a:r>
              <a:rPr lang="zh-CN" altLang="en-US" sz="3200" b="1">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以</a:t>
            </a:r>
            <a:r>
              <a:rPr lang="en-US" altLang="zh-CN" sz="3200" b="1">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a:t>
            </a:r>
            <a:r>
              <a:rPr lang="zh-CN" altLang="en-US" sz="3200" b="1">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刑事诉讼法</a:t>
            </a:r>
            <a:r>
              <a:rPr lang="en-US" altLang="zh-CN" sz="3200" b="1">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a:t>
            </a:r>
            <a:r>
              <a:rPr lang="zh-CN" altLang="en-US" sz="3200" b="1">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为核心</a:t>
            </a:r>
            <a:endParaRPr lang="en-US" sz="3200" b="1">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sp>
        <p:nvSpPr>
          <p:cNvPr id="46" name="TextBox 45"/>
          <p:cNvSpPr txBox="1"/>
          <p:nvPr/>
        </p:nvSpPr>
        <p:spPr>
          <a:xfrm>
            <a:off x="1666480" y="4752216"/>
            <a:ext cx="5610279" cy="584775"/>
          </a:xfrm>
          <a:prstGeom prst="rect">
            <a:avLst/>
          </a:prstGeom>
          <a:noFill/>
        </p:spPr>
        <p:txBody>
          <a:bodyPr wrap="square" rtlCol="0">
            <a:spAutoFit/>
          </a:bodyPr>
          <a:lstStyle/>
          <a:p>
            <a:r>
              <a:rPr lang="zh-CN" altLang="en-US" sz="3200" b="1" dirty="0">
                <a:solidFill>
                  <a:srgbClr val="C00000"/>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涵盖公检法律各主体</a:t>
            </a:r>
            <a:endParaRPr lang="en-US" sz="3200" dirty="0">
              <a:solidFill>
                <a:srgbClr val="C00000"/>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175" name="Group 174"/>
          <p:cNvGrpSpPr/>
          <p:nvPr/>
        </p:nvGrpSpPr>
        <p:grpSpPr>
          <a:xfrm>
            <a:off x="8573173" y="2483364"/>
            <a:ext cx="1644651" cy="1693333"/>
            <a:chOff x="6429880" y="1862523"/>
            <a:chExt cx="1233488" cy="1270000"/>
          </a:xfrm>
          <a:solidFill>
            <a:srgbClr val="002060"/>
          </a:solidFill>
        </p:grpSpPr>
        <p:sp>
          <p:nvSpPr>
            <p:cNvPr id="1127" name="Freeform 103"/>
            <p:cNvSpPr>
              <a:spLocks/>
            </p:cNvSpPr>
            <p:nvPr/>
          </p:nvSpPr>
          <p:spPr bwMode="auto">
            <a:xfrm>
              <a:off x="6429880" y="2024448"/>
              <a:ext cx="544513" cy="1108075"/>
            </a:xfrm>
            <a:custGeom>
              <a:avLst/>
              <a:gdLst/>
              <a:ahLst/>
              <a:cxnLst>
                <a:cxn ang="0">
                  <a:pos x="343" y="399"/>
                </a:cxn>
                <a:cxn ang="0">
                  <a:pos x="225" y="698"/>
                </a:cxn>
                <a:cxn ang="0">
                  <a:pos x="0" y="297"/>
                </a:cxn>
                <a:cxn ang="0">
                  <a:pos x="118" y="0"/>
                </a:cxn>
                <a:cxn ang="0">
                  <a:pos x="343" y="399"/>
                </a:cxn>
              </a:cxnLst>
              <a:rect l="0" t="0" r="r" b="b"/>
              <a:pathLst>
                <a:path w="343" h="698">
                  <a:moveTo>
                    <a:pt x="343" y="399"/>
                  </a:moveTo>
                  <a:lnTo>
                    <a:pt x="225" y="698"/>
                  </a:lnTo>
                  <a:lnTo>
                    <a:pt x="0" y="297"/>
                  </a:lnTo>
                  <a:lnTo>
                    <a:pt x="118" y="0"/>
                  </a:lnTo>
                  <a:lnTo>
                    <a:pt x="343" y="3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1" name="Freeform 107"/>
            <p:cNvSpPr>
              <a:spLocks/>
            </p:cNvSpPr>
            <p:nvPr/>
          </p:nvSpPr>
          <p:spPr bwMode="auto">
            <a:xfrm>
              <a:off x="6787068" y="2446723"/>
              <a:ext cx="876300" cy="685800"/>
            </a:xfrm>
            <a:custGeom>
              <a:avLst/>
              <a:gdLst/>
              <a:ahLst/>
              <a:cxnLst>
                <a:cxn ang="0">
                  <a:pos x="552" y="0"/>
                </a:cxn>
                <a:cxn ang="0">
                  <a:pos x="434" y="299"/>
                </a:cxn>
                <a:cxn ang="0">
                  <a:pos x="0" y="432"/>
                </a:cxn>
                <a:cxn ang="0">
                  <a:pos x="118" y="133"/>
                </a:cxn>
                <a:cxn ang="0">
                  <a:pos x="552" y="0"/>
                </a:cxn>
              </a:cxnLst>
              <a:rect l="0" t="0" r="r" b="b"/>
              <a:pathLst>
                <a:path w="552" h="432">
                  <a:moveTo>
                    <a:pt x="552" y="0"/>
                  </a:moveTo>
                  <a:lnTo>
                    <a:pt x="434" y="299"/>
                  </a:lnTo>
                  <a:lnTo>
                    <a:pt x="0" y="432"/>
                  </a:lnTo>
                  <a:lnTo>
                    <a:pt x="118" y="133"/>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9" name="Freeform 115"/>
            <p:cNvSpPr>
              <a:spLocks/>
            </p:cNvSpPr>
            <p:nvPr/>
          </p:nvSpPr>
          <p:spPr bwMode="auto">
            <a:xfrm>
              <a:off x="6614030" y="1862523"/>
              <a:ext cx="1046163" cy="798513"/>
            </a:xfrm>
            <a:custGeom>
              <a:avLst/>
              <a:gdLst/>
              <a:ahLst/>
              <a:cxnLst>
                <a:cxn ang="0">
                  <a:pos x="0" y="44"/>
                </a:cxn>
                <a:cxn ang="0">
                  <a:pos x="93" y="22"/>
                </a:cxn>
                <a:cxn ang="0">
                  <a:pos x="180" y="0"/>
                </a:cxn>
                <a:cxn ang="0">
                  <a:pos x="228" y="77"/>
                </a:cxn>
                <a:cxn ang="0">
                  <a:pos x="278" y="156"/>
                </a:cxn>
                <a:cxn ang="0">
                  <a:pos x="190" y="183"/>
                </a:cxn>
                <a:cxn ang="0">
                  <a:pos x="95" y="212"/>
                </a:cxn>
                <a:cxn ang="0">
                  <a:pos x="47" y="126"/>
                </a:cxn>
                <a:cxn ang="0">
                  <a:pos x="0" y="44"/>
                </a:cxn>
              </a:cxnLst>
              <a:rect l="0" t="0" r="r" b="b"/>
              <a:pathLst>
                <a:path w="278" h="212">
                  <a:moveTo>
                    <a:pt x="0" y="44"/>
                  </a:moveTo>
                  <a:cubicBezTo>
                    <a:pt x="32" y="36"/>
                    <a:pt x="63" y="29"/>
                    <a:pt x="93" y="22"/>
                  </a:cubicBezTo>
                  <a:cubicBezTo>
                    <a:pt x="123" y="14"/>
                    <a:pt x="152" y="7"/>
                    <a:pt x="180" y="0"/>
                  </a:cubicBezTo>
                  <a:cubicBezTo>
                    <a:pt x="196" y="25"/>
                    <a:pt x="212" y="51"/>
                    <a:pt x="228" y="77"/>
                  </a:cubicBezTo>
                  <a:cubicBezTo>
                    <a:pt x="245" y="103"/>
                    <a:pt x="261" y="129"/>
                    <a:pt x="278" y="156"/>
                  </a:cubicBezTo>
                  <a:cubicBezTo>
                    <a:pt x="249" y="165"/>
                    <a:pt x="220" y="174"/>
                    <a:pt x="190" y="183"/>
                  </a:cubicBezTo>
                  <a:cubicBezTo>
                    <a:pt x="159" y="193"/>
                    <a:pt x="127" y="202"/>
                    <a:pt x="95" y="212"/>
                  </a:cubicBezTo>
                  <a:cubicBezTo>
                    <a:pt x="79" y="183"/>
                    <a:pt x="63" y="154"/>
                    <a:pt x="47" y="126"/>
                  </a:cubicBezTo>
                  <a:cubicBezTo>
                    <a:pt x="31" y="98"/>
                    <a:pt x="15" y="71"/>
                    <a:pt x="0"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矩形 71"/>
          <p:cNvSpPr/>
          <p:nvPr/>
        </p:nvSpPr>
        <p:spPr>
          <a:xfrm>
            <a:off x="8892602" y="2680546"/>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cap="none" spc="0">
                <a:ln/>
                <a:solidFill>
                  <a:schemeClr val="bg1"/>
                </a:solidFill>
                <a:latin typeface="华文琥珀" panose="02010800040101010101" pitchFamily="2" charset="-122"/>
                <a:ea typeface="华文琥珀" panose="02010800040101010101" pitchFamily="2" charset="-122"/>
              </a:rPr>
              <a:t>宪法</a:t>
            </a:r>
            <a:endParaRPr lang="zh-CN" altLang="en-US" sz="4000" cap="none" spc="0">
              <a:ln/>
              <a:solidFill>
                <a:schemeClr val="bg1"/>
              </a:solidFill>
              <a:latin typeface="华文琥珀" panose="02010800040101010101" pitchFamily="2" charset="-122"/>
              <a:ea typeface="华文琥珀" panose="02010800040101010101" pitchFamily="2" charset="-122"/>
            </a:endParaRPr>
          </a:p>
        </p:txBody>
      </p:sp>
      <p:grpSp>
        <p:nvGrpSpPr>
          <p:cNvPr id="5" name="组合 4"/>
          <p:cNvGrpSpPr/>
          <p:nvPr/>
        </p:nvGrpSpPr>
        <p:grpSpPr>
          <a:xfrm>
            <a:off x="7358207" y="2946914"/>
            <a:ext cx="1761067" cy="1805517"/>
            <a:chOff x="7358207" y="2946914"/>
            <a:chExt cx="1761067" cy="1805517"/>
          </a:xfrm>
        </p:grpSpPr>
        <p:grpSp>
          <p:nvGrpSpPr>
            <p:cNvPr id="176" name="Group 175"/>
            <p:cNvGrpSpPr/>
            <p:nvPr/>
          </p:nvGrpSpPr>
          <p:grpSpPr>
            <a:xfrm>
              <a:off x="7358207" y="2946914"/>
              <a:ext cx="1761067" cy="1805517"/>
              <a:chOff x="5518655" y="2210185"/>
              <a:chExt cx="1320800" cy="1354138"/>
            </a:xfrm>
          </p:grpSpPr>
          <p:sp>
            <p:nvSpPr>
              <p:cNvPr id="1140" name="Freeform 116"/>
              <p:cNvSpPr>
                <a:spLocks/>
              </p:cNvSpPr>
              <p:nvPr/>
            </p:nvSpPr>
            <p:spPr bwMode="auto">
              <a:xfrm>
                <a:off x="5856793" y="2849948"/>
                <a:ext cx="968375" cy="714375"/>
              </a:xfrm>
              <a:custGeom>
                <a:avLst/>
                <a:gdLst/>
                <a:ahLst/>
                <a:cxnLst>
                  <a:cxn ang="0">
                    <a:pos x="610" y="0"/>
                  </a:cxn>
                  <a:cxn ang="0">
                    <a:pos x="493" y="296"/>
                  </a:cxn>
                  <a:cxn ang="0">
                    <a:pos x="0" y="450"/>
                  </a:cxn>
                  <a:cxn ang="0">
                    <a:pos x="116" y="154"/>
                  </a:cxn>
                  <a:cxn ang="0">
                    <a:pos x="610" y="0"/>
                  </a:cxn>
                </a:cxnLst>
                <a:rect l="0" t="0" r="r" b="b"/>
                <a:pathLst>
                  <a:path w="610" h="450">
                    <a:moveTo>
                      <a:pt x="610" y="0"/>
                    </a:moveTo>
                    <a:lnTo>
                      <a:pt x="493" y="296"/>
                    </a:lnTo>
                    <a:lnTo>
                      <a:pt x="0" y="450"/>
                    </a:lnTo>
                    <a:lnTo>
                      <a:pt x="116" y="154"/>
                    </a:lnTo>
                    <a:lnTo>
                      <a:pt x="61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1" name="Freeform 117"/>
              <p:cNvSpPr>
                <a:spLocks/>
              </p:cNvSpPr>
              <p:nvPr/>
            </p:nvSpPr>
            <p:spPr bwMode="auto">
              <a:xfrm>
                <a:off x="5518655" y="2402273"/>
                <a:ext cx="527050" cy="1162050"/>
              </a:xfrm>
              <a:custGeom>
                <a:avLst/>
                <a:gdLst/>
                <a:ahLst/>
                <a:cxnLst>
                  <a:cxn ang="0">
                    <a:pos x="332" y="436"/>
                  </a:cxn>
                  <a:cxn ang="0">
                    <a:pos x="213" y="732"/>
                  </a:cxn>
                  <a:cxn ang="0">
                    <a:pos x="0" y="296"/>
                  </a:cxn>
                  <a:cxn ang="0">
                    <a:pos x="116" y="0"/>
                  </a:cxn>
                  <a:cxn ang="0">
                    <a:pos x="332" y="436"/>
                  </a:cxn>
                </a:cxnLst>
                <a:rect l="0" t="0" r="r" b="b"/>
                <a:pathLst>
                  <a:path w="332" h="732">
                    <a:moveTo>
                      <a:pt x="332" y="436"/>
                    </a:moveTo>
                    <a:lnTo>
                      <a:pt x="213" y="732"/>
                    </a:lnTo>
                    <a:lnTo>
                      <a:pt x="0" y="296"/>
                    </a:lnTo>
                    <a:lnTo>
                      <a:pt x="116" y="0"/>
                    </a:lnTo>
                    <a:lnTo>
                      <a:pt x="332" y="43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2" name="Freeform 118"/>
              <p:cNvSpPr>
                <a:spLocks/>
              </p:cNvSpPr>
              <p:nvPr/>
            </p:nvSpPr>
            <p:spPr bwMode="auto">
              <a:xfrm>
                <a:off x="5702805" y="2210185"/>
                <a:ext cx="1136650" cy="884238"/>
              </a:xfrm>
              <a:custGeom>
                <a:avLst/>
                <a:gdLst/>
                <a:ahLst/>
                <a:cxnLst>
                  <a:cxn ang="0">
                    <a:pos x="0" y="51"/>
                  </a:cxn>
                  <a:cxn ang="0">
                    <a:pos x="107" y="24"/>
                  </a:cxn>
                  <a:cxn ang="0">
                    <a:pos x="207" y="0"/>
                  </a:cxn>
                  <a:cxn ang="0">
                    <a:pos x="254" y="83"/>
                  </a:cxn>
                  <a:cxn ang="0">
                    <a:pos x="302" y="170"/>
                  </a:cxn>
                  <a:cxn ang="0">
                    <a:pos x="200" y="201"/>
                  </a:cxn>
                  <a:cxn ang="0">
                    <a:pos x="91" y="235"/>
                  </a:cxn>
                  <a:cxn ang="0">
                    <a:pos x="44" y="140"/>
                  </a:cxn>
                  <a:cxn ang="0">
                    <a:pos x="0" y="51"/>
                  </a:cxn>
                </a:cxnLst>
                <a:rect l="0" t="0" r="r" b="b"/>
                <a:pathLst>
                  <a:path w="302" h="235">
                    <a:moveTo>
                      <a:pt x="0" y="51"/>
                    </a:moveTo>
                    <a:cubicBezTo>
                      <a:pt x="37" y="42"/>
                      <a:pt x="72" y="33"/>
                      <a:pt x="107" y="24"/>
                    </a:cubicBezTo>
                    <a:cubicBezTo>
                      <a:pt x="141" y="16"/>
                      <a:pt x="175" y="8"/>
                      <a:pt x="207" y="0"/>
                    </a:cubicBezTo>
                    <a:cubicBezTo>
                      <a:pt x="223" y="27"/>
                      <a:pt x="238" y="55"/>
                      <a:pt x="254" y="83"/>
                    </a:cubicBezTo>
                    <a:cubicBezTo>
                      <a:pt x="269" y="111"/>
                      <a:pt x="286" y="140"/>
                      <a:pt x="302" y="170"/>
                    </a:cubicBezTo>
                    <a:cubicBezTo>
                      <a:pt x="269" y="180"/>
                      <a:pt x="235" y="191"/>
                      <a:pt x="200" y="201"/>
                    </a:cubicBezTo>
                    <a:cubicBezTo>
                      <a:pt x="164" y="212"/>
                      <a:pt x="128" y="223"/>
                      <a:pt x="91" y="235"/>
                    </a:cubicBezTo>
                    <a:cubicBezTo>
                      <a:pt x="75" y="203"/>
                      <a:pt x="59" y="171"/>
                      <a:pt x="44" y="140"/>
                    </a:cubicBezTo>
                    <a:cubicBezTo>
                      <a:pt x="29" y="110"/>
                      <a:pt x="15" y="80"/>
                      <a:pt x="0" y="5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矩形 74"/>
            <p:cNvSpPr/>
            <p:nvPr/>
          </p:nvSpPr>
          <p:spPr>
            <a:xfrm>
              <a:off x="7725458" y="3141500"/>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法律</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graphicFrame>
        <p:nvGraphicFramePr>
          <p:cNvPr id="2" name="图示 1"/>
          <p:cNvGraphicFramePr/>
          <p:nvPr>
            <p:extLst>
              <p:ext uri="{D42A27DB-BD31-4B8C-83A1-F6EECF244321}">
                <p14:modId xmlns:p14="http://schemas.microsoft.com/office/powerpoint/2010/main" val="46412796"/>
              </p:ext>
            </p:extLst>
          </p:nvPr>
        </p:nvGraphicFramePr>
        <p:xfrm>
          <a:off x="1234148" y="654064"/>
          <a:ext cx="10058400" cy="562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3">
            <a:extLst>
              <a:ext uri="{FF2B5EF4-FFF2-40B4-BE49-F238E27FC236}">
                <a16:creationId xmlns:a16="http://schemas.microsoft.com/office/drawing/2014/main" id="{2C2E197D-78C7-EB12-2B33-A08FD092A1B5}"/>
              </a:ext>
            </a:extLst>
          </p:cNvPr>
          <p:cNvSpPr/>
          <p:nvPr/>
        </p:nvSpPr>
        <p:spPr>
          <a:xfrm>
            <a:off x="4605672" y="811660"/>
            <a:ext cx="2956314" cy="431457"/>
          </a:xfrm>
          <a:prstGeom prst="roundRect">
            <a:avLst/>
          </a:prstGeom>
          <a:solidFill>
            <a:schemeClr val="accent6"/>
          </a:solidFill>
          <a:ln>
            <a:noFill/>
          </a:ln>
          <a:effectLst>
            <a:innerShdw blurRad="63500"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rtl="1"/>
            <a:r>
              <a:rPr lang="zh-CN" altLang="en-US" sz="2400" b="1" dirty="0">
                <a:solidFill>
                  <a:schemeClr val="bg1">
                    <a:lumMod val="95000"/>
                  </a:schemeClr>
                </a:solidFill>
                <a:latin typeface="方正姚体" panose="02010601030101010101" pitchFamily="2" charset="-122"/>
                <a:ea typeface="方正姚体" panose="02010601030101010101" pitchFamily="2" charset="-122"/>
              </a:rPr>
              <a:t>刑事诉讼法的渊源</a:t>
            </a:r>
            <a:endParaRPr lang="en-US" sz="2400" b="1" dirty="0">
              <a:solidFill>
                <a:schemeClr val="bg1">
                  <a:lumMod val="95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837682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 presetClass="entr" presetSubtype="4" accel="50000" decel="5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 presetClass="entr" presetSubtype="4" accel="50000" decel="5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7" grpId="0"/>
      <p:bldP spid="46" grpId="0"/>
      <p:bldGraphic spid="2" grpId="0">
        <p:bldAsOne/>
      </p:bldGraphic>
      <p:bldGraphic spid="2"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143C-9F07-3AB8-5A69-EFA9CF413B38}"/>
            </a:ext>
          </a:extLst>
        </p:cNvPr>
        <p:cNvGrpSpPr/>
        <p:nvPr/>
      </p:nvGrpSpPr>
      <p:grpSpPr>
        <a:xfrm>
          <a:off x="0" y="0"/>
          <a:ext cx="0" cy="0"/>
          <a:chOff x="0" y="0"/>
          <a:chExt cx="0" cy="0"/>
        </a:xfrm>
      </p:grpSpPr>
      <p:cxnSp>
        <p:nvCxnSpPr>
          <p:cNvPr id="33" name="连接符: 肘形 32">
            <a:extLst>
              <a:ext uri="{FF2B5EF4-FFF2-40B4-BE49-F238E27FC236}">
                <a16:creationId xmlns:a16="http://schemas.microsoft.com/office/drawing/2014/main" id="{4F32E801-69D5-9ACE-44EA-57DFAD08B3B4}"/>
              </a:ext>
            </a:extLst>
          </p:cNvPr>
          <p:cNvCxnSpPr>
            <a:cxnSpLocks/>
            <a:stCxn id="37" idx="0"/>
            <a:endCxn id="27" idx="0"/>
          </p:cNvCxnSpPr>
          <p:nvPr/>
        </p:nvCxnSpPr>
        <p:spPr>
          <a:xfrm rot="5400000" flipH="1" flipV="1">
            <a:off x="4982402" y="-260640"/>
            <a:ext cx="2861785" cy="3883348"/>
          </a:xfrm>
          <a:prstGeom prst="bentConnector3">
            <a:avLst>
              <a:gd name="adj1" fmla="val 107988"/>
            </a:avLst>
          </a:prstGeom>
          <a:ln w="38100">
            <a:solidFill>
              <a:schemeClr val="accent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连接符: 肘形 46">
            <a:extLst>
              <a:ext uri="{FF2B5EF4-FFF2-40B4-BE49-F238E27FC236}">
                <a16:creationId xmlns:a16="http://schemas.microsoft.com/office/drawing/2014/main" id="{0AB02F8B-0310-750B-DA1F-91B6B5075820}"/>
              </a:ext>
            </a:extLst>
          </p:cNvPr>
          <p:cNvCxnSpPr>
            <a:cxnSpLocks/>
            <a:stCxn id="46" idx="3"/>
            <a:endCxn id="42" idx="2"/>
          </p:cNvCxnSpPr>
          <p:nvPr/>
        </p:nvCxnSpPr>
        <p:spPr>
          <a:xfrm>
            <a:off x="7603740" y="5044604"/>
            <a:ext cx="3158094" cy="1042647"/>
          </a:xfrm>
          <a:prstGeom prst="bentConnector4">
            <a:avLst>
              <a:gd name="adj1" fmla="val 29336"/>
              <a:gd name="adj2" fmla="val 121925"/>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B6C0E5-7964-8CB4-B197-5E709C15CA0F}"/>
              </a:ext>
            </a:extLst>
          </p:cNvPr>
          <p:cNvSpPr>
            <a:spLocks noGrp="1"/>
          </p:cNvSpPr>
          <p:nvPr>
            <p:ph type="sldNum" sz="quarter" idx="12"/>
          </p:nvPr>
        </p:nvSpPr>
        <p:spPr>
          <a:prstGeom prst="rect">
            <a:avLst/>
          </a:prstGeom>
        </p:spPr>
        <p:txBody>
          <a:bodyPr/>
          <a:lstStyle/>
          <a:p>
            <a:fld id="{C136B7D2-B98C-44FD-8D04-7EC62A564975}" type="slidenum">
              <a:rPr lang="en-US" smtClean="0"/>
              <a:pPr/>
              <a:t>11</a:t>
            </a:fld>
            <a:endParaRPr lang="en-US"/>
          </a:p>
        </p:txBody>
      </p:sp>
      <p:sp>
        <p:nvSpPr>
          <p:cNvPr id="38" name="TextBox 37">
            <a:extLst>
              <a:ext uri="{FF2B5EF4-FFF2-40B4-BE49-F238E27FC236}">
                <a16:creationId xmlns:a16="http://schemas.microsoft.com/office/drawing/2014/main" id="{D8A8FDE7-6E2C-839D-755E-8ED03ECF0B92}"/>
              </a:ext>
            </a:extLst>
          </p:cNvPr>
          <p:cNvSpPr txBox="1"/>
          <p:nvPr/>
        </p:nvSpPr>
        <p:spPr>
          <a:xfrm>
            <a:off x="1666480" y="1835824"/>
            <a:ext cx="6305988" cy="584775"/>
          </a:xfrm>
          <a:prstGeom prst="rect">
            <a:avLst/>
          </a:prstGeom>
          <a:noFill/>
        </p:spPr>
        <p:txBody>
          <a:bodyPr wrap="square" rtlCol="0">
            <a:spAutoFit/>
          </a:bodyPr>
          <a:lstStyle/>
          <a:p>
            <a:r>
              <a:rPr lang="zh-CN" altLang="en-US" sz="3200" b="1">
                <a:solidFill>
                  <a:schemeClr val="accent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包括立法解释和司法解释</a:t>
            </a:r>
            <a:endParaRPr lang="en-US" sz="3200">
              <a:solidFill>
                <a:schemeClr val="tx2">
                  <a:lumMod val="50000"/>
                  <a:lumOff val="50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8" name="Group 134">
            <a:extLst>
              <a:ext uri="{FF2B5EF4-FFF2-40B4-BE49-F238E27FC236}">
                <a16:creationId xmlns:a16="http://schemas.microsoft.com/office/drawing/2014/main" id="{37E6A73B-0014-A012-4D29-3FC567BC6E4C}"/>
              </a:ext>
            </a:extLst>
          </p:cNvPr>
          <p:cNvGrpSpPr/>
          <p:nvPr/>
        </p:nvGrpSpPr>
        <p:grpSpPr>
          <a:xfrm>
            <a:off x="801816" y="1695518"/>
            <a:ext cx="864665" cy="865389"/>
            <a:chOff x="3287425" y="1417883"/>
            <a:chExt cx="648499" cy="649042"/>
          </a:xfrm>
        </p:grpSpPr>
        <p:sp>
          <p:nvSpPr>
            <p:cNvPr id="73" name="Oval 72">
              <a:extLst>
                <a:ext uri="{FF2B5EF4-FFF2-40B4-BE49-F238E27FC236}">
                  <a16:creationId xmlns:a16="http://schemas.microsoft.com/office/drawing/2014/main" id="{D5798443-DC18-2C1E-C8B7-9DB97A5FB0AB}"/>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4" name="Oval 73">
              <a:extLst>
                <a:ext uri="{FF2B5EF4-FFF2-40B4-BE49-F238E27FC236}">
                  <a16:creationId xmlns:a16="http://schemas.microsoft.com/office/drawing/2014/main" id="{6D084607-2828-7F8E-CE68-334E83706317}"/>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3" b="1">
                <a:solidFill>
                  <a:schemeClr val="bg1"/>
                </a:solidFill>
                <a:latin typeface="+mj-lt"/>
              </a:endParaRPr>
            </a:p>
          </p:txBody>
        </p:sp>
      </p:grpSp>
      <p:grpSp>
        <p:nvGrpSpPr>
          <p:cNvPr id="9" name="Group 129">
            <a:extLst>
              <a:ext uri="{FF2B5EF4-FFF2-40B4-BE49-F238E27FC236}">
                <a16:creationId xmlns:a16="http://schemas.microsoft.com/office/drawing/2014/main" id="{420CE811-E535-5F0D-C4A7-12DE68201333}"/>
              </a:ext>
            </a:extLst>
          </p:cNvPr>
          <p:cNvGrpSpPr/>
          <p:nvPr/>
        </p:nvGrpSpPr>
        <p:grpSpPr>
          <a:xfrm>
            <a:off x="801816" y="3238876"/>
            <a:ext cx="864665" cy="865389"/>
            <a:chOff x="2779491" y="2517212"/>
            <a:chExt cx="648499" cy="649042"/>
          </a:xfrm>
        </p:grpSpPr>
        <p:sp>
          <p:nvSpPr>
            <p:cNvPr id="76" name="Oval 75">
              <a:extLst>
                <a:ext uri="{FF2B5EF4-FFF2-40B4-BE49-F238E27FC236}">
                  <a16:creationId xmlns:a16="http://schemas.microsoft.com/office/drawing/2014/main" id="{7D22988C-AFDB-751B-EA6D-2E231EBE73CF}"/>
                </a:ext>
              </a:extLst>
            </p:cNvPr>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7" name="Oval 76">
              <a:extLst>
                <a:ext uri="{FF2B5EF4-FFF2-40B4-BE49-F238E27FC236}">
                  <a16:creationId xmlns:a16="http://schemas.microsoft.com/office/drawing/2014/main" id="{B0E6326D-6A6F-42AD-0999-28055629EA2B}"/>
                </a:ext>
              </a:extLst>
            </p:cNvPr>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grpSp>
        <p:nvGrpSpPr>
          <p:cNvPr id="10" name="Group 130">
            <a:extLst>
              <a:ext uri="{FF2B5EF4-FFF2-40B4-BE49-F238E27FC236}">
                <a16:creationId xmlns:a16="http://schemas.microsoft.com/office/drawing/2014/main" id="{217730E4-04EB-0C51-80D1-0741CE804AAB}"/>
              </a:ext>
            </a:extLst>
          </p:cNvPr>
          <p:cNvGrpSpPr/>
          <p:nvPr/>
        </p:nvGrpSpPr>
        <p:grpSpPr>
          <a:xfrm>
            <a:off x="801816" y="4656637"/>
            <a:ext cx="864665" cy="865389"/>
            <a:chOff x="3287425" y="3613920"/>
            <a:chExt cx="648499" cy="649042"/>
          </a:xfrm>
        </p:grpSpPr>
        <p:sp>
          <p:nvSpPr>
            <p:cNvPr id="79" name="Oval 78">
              <a:extLst>
                <a:ext uri="{FF2B5EF4-FFF2-40B4-BE49-F238E27FC236}">
                  <a16:creationId xmlns:a16="http://schemas.microsoft.com/office/drawing/2014/main" id="{EB169CBF-10EE-21AD-068D-DD63CDD0537C}"/>
                </a:ext>
              </a:extLst>
            </p:cNvPr>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80" name="Oval 79">
              <a:extLst>
                <a:ext uri="{FF2B5EF4-FFF2-40B4-BE49-F238E27FC236}">
                  <a16:creationId xmlns:a16="http://schemas.microsoft.com/office/drawing/2014/main" id="{6D933CF4-1640-07E8-BBDC-B7F14305762B}"/>
                </a:ext>
              </a:extLst>
            </p:cNvPr>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03</a:t>
              </a:r>
              <a:endParaRPr lang="en-US" sz="1600" b="1">
                <a:latin typeface="+mj-lt"/>
              </a:endParaRPr>
            </a:p>
          </p:txBody>
        </p:sp>
      </p:grpSp>
      <p:sp>
        <p:nvSpPr>
          <p:cNvPr id="37" name="TextBox 36">
            <a:extLst>
              <a:ext uri="{FF2B5EF4-FFF2-40B4-BE49-F238E27FC236}">
                <a16:creationId xmlns:a16="http://schemas.microsoft.com/office/drawing/2014/main" id="{350CF737-761B-F111-25AF-AD9CEDE0546C}"/>
              </a:ext>
            </a:extLst>
          </p:cNvPr>
          <p:cNvSpPr txBox="1"/>
          <p:nvPr/>
        </p:nvSpPr>
        <p:spPr>
          <a:xfrm>
            <a:off x="1666480" y="3111926"/>
            <a:ext cx="5610279" cy="1077218"/>
          </a:xfrm>
          <a:prstGeom prst="rect">
            <a:avLst/>
          </a:prstGeom>
          <a:noFill/>
        </p:spPr>
        <p:txBody>
          <a:bodyPr wrap="square" rtlCol="0">
            <a:spAutoFit/>
          </a:bodyPr>
          <a:lstStyle/>
          <a:p>
            <a:r>
              <a:rPr lang="zh-CN" altLang="en-US" sz="3200" b="1" dirty="0">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立法解释由全国大人及其常委会作出</a:t>
            </a:r>
            <a:endParaRPr lang="en-US" sz="3200" b="1" dirty="0">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sp>
        <p:nvSpPr>
          <p:cNvPr id="46" name="TextBox 45">
            <a:extLst>
              <a:ext uri="{FF2B5EF4-FFF2-40B4-BE49-F238E27FC236}">
                <a16:creationId xmlns:a16="http://schemas.microsoft.com/office/drawing/2014/main" id="{78FB6827-B9EC-0CE6-7C09-649E7C06B5A5}"/>
              </a:ext>
            </a:extLst>
          </p:cNvPr>
          <p:cNvSpPr txBox="1"/>
          <p:nvPr/>
        </p:nvSpPr>
        <p:spPr>
          <a:xfrm>
            <a:off x="1666480" y="4752216"/>
            <a:ext cx="5937260" cy="584775"/>
          </a:xfrm>
          <a:prstGeom prst="rect">
            <a:avLst/>
          </a:prstGeom>
          <a:noFill/>
        </p:spPr>
        <p:txBody>
          <a:bodyPr wrap="square" rtlCol="0">
            <a:spAutoFit/>
          </a:bodyPr>
          <a:lstStyle/>
          <a:p>
            <a:r>
              <a:rPr lang="zh-CN" altLang="en-US" sz="3200" b="1" dirty="0">
                <a:solidFill>
                  <a:schemeClr val="accent3"/>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司法解释由最高院和最高检作出</a:t>
            </a:r>
            <a:endParaRPr lang="en-US" sz="3200" dirty="0">
              <a:solidFill>
                <a:schemeClr val="tx2">
                  <a:lumMod val="50000"/>
                  <a:lumOff val="50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175" name="Group 174">
            <a:extLst>
              <a:ext uri="{FF2B5EF4-FFF2-40B4-BE49-F238E27FC236}">
                <a16:creationId xmlns:a16="http://schemas.microsoft.com/office/drawing/2014/main" id="{29D558D5-8D81-5134-E335-DDB1DA452CFC}"/>
              </a:ext>
            </a:extLst>
          </p:cNvPr>
          <p:cNvGrpSpPr/>
          <p:nvPr/>
        </p:nvGrpSpPr>
        <p:grpSpPr>
          <a:xfrm>
            <a:off x="8573173" y="2483364"/>
            <a:ext cx="1644651" cy="1693333"/>
            <a:chOff x="6429880" y="1862523"/>
            <a:chExt cx="1233488" cy="1270000"/>
          </a:xfrm>
          <a:solidFill>
            <a:srgbClr val="002060"/>
          </a:solidFill>
        </p:grpSpPr>
        <p:sp>
          <p:nvSpPr>
            <p:cNvPr id="1127" name="Freeform 103">
              <a:extLst>
                <a:ext uri="{FF2B5EF4-FFF2-40B4-BE49-F238E27FC236}">
                  <a16:creationId xmlns:a16="http://schemas.microsoft.com/office/drawing/2014/main" id="{0FB105F3-1352-5CCC-5A63-8A3A44AC70DA}"/>
                </a:ext>
              </a:extLst>
            </p:cNvPr>
            <p:cNvSpPr>
              <a:spLocks/>
            </p:cNvSpPr>
            <p:nvPr/>
          </p:nvSpPr>
          <p:spPr bwMode="auto">
            <a:xfrm>
              <a:off x="6429880" y="2024448"/>
              <a:ext cx="544513" cy="1108075"/>
            </a:xfrm>
            <a:custGeom>
              <a:avLst/>
              <a:gdLst/>
              <a:ahLst/>
              <a:cxnLst>
                <a:cxn ang="0">
                  <a:pos x="343" y="399"/>
                </a:cxn>
                <a:cxn ang="0">
                  <a:pos x="225" y="698"/>
                </a:cxn>
                <a:cxn ang="0">
                  <a:pos x="0" y="297"/>
                </a:cxn>
                <a:cxn ang="0">
                  <a:pos x="118" y="0"/>
                </a:cxn>
                <a:cxn ang="0">
                  <a:pos x="343" y="399"/>
                </a:cxn>
              </a:cxnLst>
              <a:rect l="0" t="0" r="r" b="b"/>
              <a:pathLst>
                <a:path w="343" h="698">
                  <a:moveTo>
                    <a:pt x="343" y="399"/>
                  </a:moveTo>
                  <a:lnTo>
                    <a:pt x="225" y="698"/>
                  </a:lnTo>
                  <a:lnTo>
                    <a:pt x="0" y="297"/>
                  </a:lnTo>
                  <a:lnTo>
                    <a:pt x="118" y="0"/>
                  </a:lnTo>
                  <a:lnTo>
                    <a:pt x="343" y="3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1" name="Freeform 107">
              <a:extLst>
                <a:ext uri="{FF2B5EF4-FFF2-40B4-BE49-F238E27FC236}">
                  <a16:creationId xmlns:a16="http://schemas.microsoft.com/office/drawing/2014/main" id="{B20A0CE1-68F2-46E8-6968-2A85B8B72DA5}"/>
                </a:ext>
              </a:extLst>
            </p:cNvPr>
            <p:cNvSpPr>
              <a:spLocks/>
            </p:cNvSpPr>
            <p:nvPr/>
          </p:nvSpPr>
          <p:spPr bwMode="auto">
            <a:xfrm>
              <a:off x="6787068" y="2446723"/>
              <a:ext cx="876300" cy="685800"/>
            </a:xfrm>
            <a:custGeom>
              <a:avLst/>
              <a:gdLst/>
              <a:ahLst/>
              <a:cxnLst>
                <a:cxn ang="0">
                  <a:pos x="552" y="0"/>
                </a:cxn>
                <a:cxn ang="0">
                  <a:pos x="434" y="299"/>
                </a:cxn>
                <a:cxn ang="0">
                  <a:pos x="0" y="432"/>
                </a:cxn>
                <a:cxn ang="0">
                  <a:pos x="118" y="133"/>
                </a:cxn>
                <a:cxn ang="0">
                  <a:pos x="552" y="0"/>
                </a:cxn>
              </a:cxnLst>
              <a:rect l="0" t="0" r="r" b="b"/>
              <a:pathLst>
                <a:path w="552" h="432">
                  <a:moveTo>
                    <a:pt x="552" y="0"/>
                  </a:moveTo>
                  <a:lnTo>
                    <a:pt x="434" y="299"/>
                  </a:lnTo>
                  <a:lnTo>
                    <a:pt x="0" y="432"/>
                  </a:lnTo>
                  <a:lnTo>
                    <a:pt x="118" y="133"/>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9" name="Freeform 115">
              <a:extLst>
                <a:ext uri="{FF2B5EF4-FFF2-40B4-BE49-F238E27FC236}">
                  <a16:creationId xmlns:a16="http://schemas.microsoft.com/office/drawing/2014/main" id="{E849411C-1CE5-6D62-F79A-5BC62739D7DE}"/>
                </a:ext>
              </a:extLst>
            </p:cNvPr>
            <p:cNvSpPr>
              <a:spLocks/>
            </p:cNvSpPr>
            <p:nvPr/>
          </p:nvSpPr>
          <p:spPr bwMode="auto">
            <a:xfrm>
              <a:off x="6614030" y="1862523"/>
              <a:ext cx="1046163" cy="798513"/>
            </a:xfrm>
            <a:custGeom>
              <a:avLst/>
              <a:gdLst/>
              <a:ahLst/>
              <a:cxnLst>
                <a:cxn ang="0">
                  <a:pos x="0" y="44"/>
                </a:cxn>
                <a:cxn ang="0">
                  <a:pos x="93" y="22"/>
                </a:cxn>
                <a:cxn ang="0">
                  <a:pos x="180" y="0"/>
                </a:cxn>
                <a:cxn ang="0">
                  <a:pos x="228" y="77"/>
                </a:cxn>
                <a:cxn ang="0">
                  <a:pos x="278" y="156"/>
                </a:cxn>
                <a:cxn ang="0">
                  <a:pos x="190" y="183"/>
                </a:cxn>
                <a:cxn ang="0">
                  <a:pos x="95" y="212"/>
                </a:cxn>
                <a:cxn ang="0">
                  <a:pos x="47" y="126"/>
                </a:cxn>
                <a:cxn ang="0">
                  <a:pos x="0" y="44"/>
                </a:cxn>
              </a:cxnLst>
              <a:rect l="0" t="0" r="r" b="b"/>
              <a:pathLst>
                <a:path w="278" h="212">
                  <a:moveTo>
                    <a:pt x="0" y="44"/>
                  </a:moveTo>
                  <a:cubicBezTo>
                    <a:pt x="32" y="36"/>
                    <a:pt x="63" y="29"/>
                    <a:pt x="93" y="22"/>
                  </a:cubicBezTo>
                  <a:cubicBezTo>
                    <a:pt x="123" y="14"/>
                    <a:pt x="152" y="7"/>
                    <a:pt x="180" y="0"/>
                  </a:cubicBezTo>
                  <a:cubicBezTo>
                    <a:pt x="196" y="25"/>
                    <a:pt x="212" y="51"/>
                    <a:pt x="228" y="77"/>
                  </a:cubicBezTo>
                  <a:cubicBezTo>
                    <a:pt x="245" y="103"/>
                    <a:pt x="261" y="129"/>
                    <a:pt x="278" y="156"/>
                  </a:cubicBezTo>
                  <a:cubicBezTo>
                    <a:pt x="249" y="165"/>
                    <a:pt x="220" y="174"/>
                    <a:pt x="190" y="183"/>
                  </a:cubicBezTo>
                  <a:cubicBezTo>
                    <a:pt x="159" y="193"/>
                    <a:pt x="127" y="202"/>
                    <a:pt x="95" y="212"/>
                  </a:cubicBezTo>
                  <a:cubicBezTo>
                    <a:pt x="79" y="183"/>
                    <a:pt x="63" y="154"/>
                    <a:pt x="47" y="126"/>
                  </a:cubicBezTo>
                  <a:cubicBezTo>
                    <a:pt x="31" y="98"/>
                    <a:pt x="15" y="71"/>
                    <a:pt x="0"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6" name="Group 175">
            <a:extLst>
              <a:ext uri="{FF2B5EF4-FFF2-40B4-BE49-F238E27FC236}">
                <a16:creationId xmlns:a16="http://schemas.microsoft.com/office/drawing/2014/main" id="{B99443E5-A1FB-8804-B51A-DAD15DCA1A82}"/>
              </a:ext>
            </a:extLst>
          </p:cNvPr>
          <p:cNvGrpSpPr/>
          <p:nvPr/>
        </p:nvGrpSpPr>
        <p:grpSpPr>
          <a:xfrm>
            <a:off x="7358207" y="2946914"/>
            <a:ext cx="1761067" cy="1805517"/>
            <a:chOff x="5518655" y="2210185"/>
            <a:chExt cx="1320800" cy="1354138"/>
          </a:xfrm>
        </p:grpSpPr>
        <p:sp>
          <p:nvSpPr>
            <p:cNvPr id="1140" name="Freeform 116">
              <a:extLst>
                <a:ext uri="{FF2B5EF4-FFF2-40B4-BE49-F238E27FC236}">
                  <a16:creationId xmlns:a16="http://schemas.microsoft.com/office/drawing/2014/main" id="{85D94E91-5A2A-02FA-575C-C532EE6FCBCE}"/>
                </a:ext>
              </a:extLst>
            </p:cNvPr>
            <p:cNvSpPr>
              <a:spLocks/>
            </p:cNvSpPr>
            <p:nvPr/>
          </p:nvSpPr>
          <p:spPr bwMode="auto">
            <a:xfrm>
              <a:off x="5856793" y="2849948"/>
              <a:ext cx="968375" cy="714375"/>
            </a:xfrm>
            <a:custGeom>
              <a:avLst/>
              <a:gdLst/>
              <a:ahLst/>
              <a:cxnLst>
                <a:cxn ang="0">
                  <a:pos x="610" y="0"/>
                </a:cxn>
                <a:cxn ang="0">
                  <a:pos x="493" y="296"/>
                </a:cxn>
                <a:cxn ang="0">
                  <a:pos x="0" y="450"/>
                </a:cxn>
                <a:cxn ang="0">
                  <a:pos x="116" y="154"/>
                </a:cxn>
                <a:cxn ang="0">
                  <a:pos x="610" y="0"/>
                </a:cxn>
              </a:cxnLst>
              <a:rect l="0" t="0" r="r" b="b"/>
              <a:pathLst>
                <a:path w="610" h="450">
                  <a:moveTo>
                    <a:pt x="610" y="0"/>
                  </a:moveTo>
                  <a:lnTo>
                    <a:pt x="493" y="296"/>
                  </a:lnTo>
                  <a:lnTo>
                    <a:pt x="0" y="450"/>
                  </a:lnTo>
                  <a:lnTo>
                    <a:pt x="116" y="154"/>
                  </a:lnTo>
                  <a:lnTo>
                    <a:pt x="61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1" name="Freeform 117">
              <a:extLst>
                <a:ext uri="{FF2B5EF4-FFF2-40B4-BE49-F238E27FC236}">
                  <a16:creationId xmlns:a16="http://schemas.microsoft.com/office/drawing/2014/main" id="{DCA2D144-95E8-9EFF-6652-03E6C8278BC4}"/>
                </a:ext>
              </a:extLst>
            </p:cNvPr>
            <p:cNvSpPr>
              <a:spLocks/>
            </p:cNvSpPr>
            <p:nvPr/>
          </p:nvSpPr>
          <p:spPr bwMode="auto">
            <a:xfrm>
              <a:off x="5518655" y="2402273"/>
              <a:ext cx="527050" cy="1162050"/>
            </a:xfrm>
            <a:custGeom>
              <a:avLst/>
              <a:gdLst/>
              <a:ahLst/>
              <a:cxnLst>
                <a:cxn ang="0">
                  <a:pos x="332" y="436"/>
                </a:cxn>
                <a:cxn ang="0">
                  <a:pos x="213" y="732"/>
                </a:cxn>
                <a:cxn ang="0">
                  <a:pos x="0" y="296"/>
                </a:cxn>
                <a:cxn ang="0">
                  <a:pos x="116" y="0"/>
                </a:cxn>
                <a:cxn ang="0">
                  <a:pos x="332" y="436"/>
                </a:cxn>
              </a:cxnLst>
              <a:rect l="0" t="0" r="r" b="b"/>
              <a:pathLst>
                <a:path w="332" h="732">
                  <a:moveTo>
                    <a:pt x="332" y="436"/>
                  </a:moveTo>
                  <a:lnTo>
                    <a:pt x="213" y="732"/>
                  </a:lnTo>
                  <a:lnTo>
                    <a:pt x="0" y="296"/>
                  </a:lnTo>
                  <a:lnTo>
                    <a:pt x="116" y="0"/>
                  </a:lnTo>
                  <a:lnTo>
                    <a:pt x="332" y="43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2" name="Freeform 118">
              <a:extLst>
                <a:ext uri="{FF2B5EF4-FFF2-40B4-BE49-F238E27FC236}">
                  <a16:creationId xmlns:a16="http://schemas.microsoft.com/office/drawing/2014/main" id="{0D43DBDA-821D-20D1-2749-8ED0E49C43E7}"/>
                </a:ext>
              </a:extLst>
            </p:cNvPr>
            <p:cNvSpPr>
              <a:spLocks/>
            </p:cNvSpPr>
            <p:nvPr/>
          </p:nvSpPr>
          <p:spPr bwMode="auto">
            <a:xfrm>
              <a:off x="5702805" y="2210185"/>
              <a:ext cx="1136650" cy="884238"/>
            </a:xfrm>
            <a:custGeom>
              <a:avLst/>
              <a:gdLst/>
              <a:ahLst/>
              <a:cxnLst>
                <a:cxn ang="0">
                  <a:pos x="0" y="51"/>
                </a:cxn>
                <a:cxn ang="0">
                  <a:pos x="107" y="24"/>
                </a:cxn>
                <a:cxn ang="0">
                  <a:pos x="207" y="0"/>
                </a:cxn>
                <a:cxn ang="0">
                  <a:pos x="254" y="83"/>
                </a:cxn>
                <a:cxn ang="0">
                  <a:pos x="302" y="170"/>
                </a:cxn>
                <a:cxn ang="0">
                  <a:pos x="200" y="201"/>
                </a:cxn>
                <a:cxn ang="0">
                  <a:pos x="91" y="235"/>
                </a:cxn>
                <a:cxn ang="0">
                  <a:pos x="44" y="140"/>
                </a:cxn>
                <a:cxn ang="0">
                  <a:pos x="0" y="51"/>
                </a:cxn>
              </a:cxnLst>
              <a:rect l="0" t="0" r="r" b="b"/>
              <a:pathLst>
                <a:path w="302" h="235">
                  <a:moveTo>
                    <a:pt x="0" y="51"/>
                  </a:moveTo>
                  <a:cubicBezTo>
                    <a:pt x="37" y="42"/>
                    <a:pt x="72" y="33"/>
                    <a:pt x="107" y="24"/>
                  </a:cubicBezTo>
                  <a:cubicBezTo>
                    <a:pt x="141" y="16"/>
                    <a:pt x="175" y="8"/>
                    <a:pt x="207" y="0"/>
                  </a:cubicBezTo>
                  <a:cubicBezTo>
                    <a:pt x="223" y="27"/>
                    <a:pt x="238" y="55"/>
                    <a:pt x="254" y="83"/>
                  </a:cubicBezTo>
                  <a:cubicBezTo>
                    <a:pt x="269" y="111"/>
                    <a:pt x="286" y="140"/>
                    <a:pt x="302" y="170"/>
                  </a:cubicBezTo>
                  <a:cubicBezTo>
                    <a:pt x="269" y="180"/>
                    <a:pt x="235" y="191"/>
                    <a:pt x="200" y="201"/>
                  </a:cubicBezTo>
                  <a:cubicBezTo>
                    <a:pt x="164" y="212"/>
                    <a:pt x="128" y="223"/>
                    <a:pt x="91" y="235"/>
                  </a:cubicBezTo>
                  <a:cubicBezTo>
                    <a:pt x="75" y="203"/>
                    <a:pt x="59" y="171"/>
                    <a:pt x="44" y="140"/>
                  </a:cubicBezTo>
                  <a:cubicBezTo>
                    <a:pt x="29" y="110"/>
                    <a:pt x="15" y="80"/>
                    <a:pt x="0" y="5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矩形 34">
            <a:extLst>
              <a:ext uri="{FF2B5EF4-FFF2-40B4-BE49-F238E27FC236}">
                <a16:creationId xmlns:a16="http://schemas.microsoft.com/office/drawing/2014/main" id="{8AE2C87A-C910-97EB-9C98-9946A85284DE}"/>
              </a:ext>
            </a:extLst>
          </p:cNvPr>
          <p:cNvSpPr/>
          <p:nvPr/>
        </p:nvSpPr>
        <p:spPr>
          <a:xfrm>
            <a:off x="8892602" y="2680546"/>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cap="none" spc="0">
                <a:ln/>
                <a:solidFill>
                  <a:schemeClr val="bg1"/>
                </a:solidFill>
                <a:latin typeface="华文琥珀" panose="02010800040101010101" pitchFamily="2" charset="-122"/>
                <a:ea typeface="华文琥珀" panose="02010800040101010101" pitchFamily="2" charset="-122"/>
              </a:rPr>
              <a:t>宪法</a:t>
            </a:r>
            <a:endParaRPr lang="zh-CN" altLang="en-US" sz="4000" cap="none" spc="0">
              <a:ln/>
              <a:solidFill>
                <a:schemeClr val="bg1"/>
              </a:solidFill>
              <a:latin typeface="华文琥珀" panose="02010800040101010101" pitchFamily="2" charset="-122"/>
              <a:ea typeface="华文琥珀" panose="02010800040101010101" pitchFamily="2" charset="-122"/>
            </a:endParaRPr>
          </a:p>
        </p:txBody>
      </p:sp>
      <p:sp>
        <p:nvSpPr>
          <p:cNvPr id="36" name="矩形 35">
            <a:extLst>
              <a:ext uri="{FF2B5EF4-FFF2-40B4-BE49-F238E27FC236}">
                <a16:creationId xmlns:a16="http://schemas.microsoft.com/office/drawing/2014/main" id="{0EA435B4-354B-9A6A-3327-D21FF4E4AA08}"/>
              </a:ext>
            </a:extLst>
          </p:cNvPr>
          <p:cNvSpPr/>
          <p:nvPr/>
        </p:nvSpPr>
        <p:spPr>
          <a:xfrm>
            <a:off x="7725458" y="3141500"/>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法律</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nvGrpSpPr>
          <p:cNvPr id="5" name="组合 4">
            <a:extLst>
              <a:ext uri="{FF2B5EF4-FFF2-40B4-BE49-F238E27FC236}">
                <a16:creationId xmlns:a16="http://schemas.microsoft.com/office/drawing/2014/main" id="{05B01E42-CCA5-7281-6C04-45EC17CE9C28}"/>
              </a:ext>
            </a:extLst>
          </p:cNvPr>
          <p:cNvGrpSpPr/>
          <p:nvPr/>
        </p:nvGrpSpPr>
        <p:grpSpPr>
          <a:xfrm>
            <a:off x="9045191" y="3584031"/>
            <a:ext cx="1710267" cy="1866900"/>
            <a:chOff x="9045191" y="3584031"/>
            <a:chExt cx="1710267" cy="1866900"/>
          </a:xfrm>
        </p:grpSpPr>
        <p:grpSp>
          <p:nvGrpSpPr>
            <p:cNvPr id="29" name="Group 177">
              <a:extLst>
                <a:ext uri="{FF2B5EF4-FFF2-40B4-BE49-F238E27FC236}">
                  <a16:creationId xmlns:a16="http://schemas.microsoft.com/office/drawing/2014/main" id="{0DD54149-210C-4AEB-11F5-48B4B774771F}"/>
                </a:ext>
              </a:extLst>
            </p:cNvPr>
            <p:cNvGrpSpPr/>
            <p:nvPr/>
          </p:nvGrpSpPr>
          <p:grpSpPr>
            <a:xfrm>
              <a:off x="9045191" y="3584031"/>
              <a:ext cx="1710267" cy="1866900"/>
              <a:chOff x="6783893" y="2688023"/>
              <a:chExt cx="1282700" cy="1400175"/>
            </a:xfrm>
          </p:grpSpPr>
          <p:sp>
            <p:nvSpPr>
              <p:cNvPr id="30" name="Freeform 109">
                <a:extLst>
                  <a:ext uri="{FF2B5EF4-FFF2-40B4-BE49-F238E27FC236}">
                    <a16:creationId xmlns:a16="http://schemas.microsoft.com/office/drawing/2014/main" id="{AE576728-6A71-132F-EDC2-D7B3255B0FD6}"/>
                  </a:ext>
                </a:extLst>
              </p:cNvPr>
              <p:cNvSpPr>
                <a:spLocks/>
              </p:cNvSpPr>
              <p:nvPr/>
            </p:nvSpPr>
            <p:spPr bwMode="auto">
              <a:xfrm>
                <a:off x="7182355" y="3343660"/>
                <a:ext cx="884238" cy="744538"/>
              </a:xfrm>
              <a:custGeom>
                <a:avLst/>
                <a:gdLst/>
                <a:ahLst/>
                <a:cxnLst>
                  <a:cxn ang="0">
                    <a:pos x="557" y="0"/>
                  </a:cxn>
                  <a:cxn ang="0">
                    <a:pos x="441" y="296"/>
                  </a:cxn>
                  <a:cxn ang="0">
                    <a:pos x="0" y="469"/>
                  </a:cxn>
                  <a:cxn ang="0">
                    <a:pos x="118" y="170"/>
                  </a:cxn>
                  <a:cxn ang="0">
                    <a:pos x="557" y="0"/>
                  </a:cxn>
                </a:cxnLst>
                <a:rect l="0" t="0" r="r" b="b"/>
                <a:pathLst>
                  <a:path w="557" h="469">
                    <a:moveTo>
                      <a:pt x="557" y="0"/>
                    </a:moveTo>
                    <a:lnTo>
                      <a:pt x="441" y="296"/>
                    </a:lnTo>
                    <a:lnTo>
                      <a:pt x="0" y="469"/>
                    </a:lnTo>
                    <a:lnTo>
                      <a:pt x="118" y="170"/>
                    </a:lnTo>
                    <a:lnTo>
                      <a:pt x="557"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0">
                <a:extLst>
                  <a:ext uri="{FF2B5EF4-FFF2-40B4-BE49-F238E27FC236}">
                    <a16:creationId xmlns:a16="http://schemas.microsoft.com/office/drawing/2014/main" id="{4DFF6CEA-11FA-1CDC-3BEC-082DC9012BFD}"/>
                  </a:ext>
                </a:extLst>
              </p:cNvPr>
              <p:cNvSpPr>
                <a:spLocks/>
              </p:cNvSpPr>
              <p:nvPr/>
            </p:nvSpPr>
            <p:spPr bwMode="auto">
              <a:xfrm>
                <a:off x="6783893" y="2905510"/>
                <a:ext cx="585788" cy="1182688"/>
              </a:xfrm>
              <a:custGeom>
                <a:avLst/>
                <a:gdLst/>
                <a:ahLst/>
                <a:cxnLst>
                  <a:cxn ang="0">
                    <a:pos x="369" y="446"/>
                  </a:cxn>
                  <a:cxn ang="0">
                    <a:pos x="251" y="745"/>
                  </a:cxn>
                  <a:cxn ang="0">
                    <a:pos x="0" y="297"/>
                  </a:cxn>
                  <a:cxn ang="0">
                    <a:pos x="118" y="0"/>
                  </a:cxn>
                  <a:cxn ang="0">
                    <a:pos x="369" y="446"/>
                  </a:cxn>
                </a:cxnLst>
                <a:rect l="0" t="0" r="r" b="b"/>
                <a:pathLst>
                  <a:path w="369" h="745">
                    <a:moveTo>
                      <a:pt x="369" y="446"/>
                    </a:moveTo>
                    <a:lnTo>
                      <a:pt x="251" y="745"/>
                    </a:lnTo>
                    <a:lnTo>
                      <a:pt x="0" y="297"/>
                    </a:lnTo>
                    <a:lnTo>
                      <a:pt x="118" y="0"/>
                    </a:lnTo>
                    <a:lnTo>
                      <a:pt x="369" y="4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11">
                <a:extLst>
                  <a:ext uri="{FF2B5EF4-FFF2-40B4-BE49-F238E27FC236}">
                    <a16:creationId xmlns:a16="http://schemas.microsoft.com/office/drawing/2014/main" id="{09316034-2F3C-722B-5333-5993D9F4A87B}"/>
                  </a:ext>
                </a:extLst>
              </p:cNvPr>
              <p:cNvSpPr>
                <a:spLocks/>
              </p:cNvSpPr>
              <p:nvPr/>
            </p:nvSpPr>
            <p:spPr bwMode="auto">
              <a:xfrm>
                <a:off x="6971218" y="2688023"/>
                <a:ext cx="1095375" cy="925513"/>
              </a:xfrm>
              <a:custGeom>
                <a:avLst/>
                <a:gdLst/>
                <a:ahLst/>
                <a:cxnLst>
                  <a:cxn ang="0">
                    <a:pos x="0" y="58"/>
                  </a:cxn>
                  <a:cxn ang="0">
                    <a:pos x="94" y="28"/>
                  </a:cxn>
                  <a:cxn ang="0">
                    <a:pos x="183" y="0"/>
                  </a:cxn>
                  <a:cxn ang="0">
                    <a:pos x="236" y="85"/>
                  </a:cxn>
                  <a:cxn ang="0">
                    <a:pos x="291" y="174"/>
                  </a:cxn>
                  <a:cxn ang="0">
                    <a:pos x="202" y="209"/>
                  </a:cxn>
                  <a:cxn ang="0">
                    <a:pos x="106" y="246"/>
                  </a:cxn>
                  <a:cxn ang="0">
                    <a:pos x="51" y="150"/>
                  </a:cxn>
                  <a:cxn ang="0">
                    <a:pos x="0" y="58"/>
                  </a:cxn>
                </a:cxnLst>
                <a:rect l="0" t="0" r="r" b="b"/>
                <a:pathLst>
                  <a:path w="291" h="246">
                    <a:moveTo>
                      <a:pt x="0" y="58"/>
                    </a:moveTo>
                    <a:cubicBezTo>
                      <a:pt x="32" y="48"/>
                      <a:pt x="63" y="38"/>
                      <a:pt x="94" y="28"/>
                    </a:cubicBezTo>
                    <a:cubicBezTo>
                      <a:pt x="124" y="19"/>
                      <a:pt x="154" y="10"/>
                      <a:pt x="183" y="0"/>
                    </a:cubicBezTo>
                    <a:cubicBezTo>
                      <a:pt x="200" y="28"/>
                      <a:pt x="218" y="56"/>
                      <a:pt x="236" y="85"/>
                    </a:cubicBezTo>
                    <a:cubicBezTo>
                      <a:pt x="254" y="114"/>
                      <a:pt x="273" y="144"/>
                      <a:pt x="291" y="174"/>
                    </a:cubicBezTo>
                    <a:cubicBezTo>
                      <a:pt x="262" y="185"/>
                      <a:pt x="232" y="197"/>
                      <a:pt x="202" y="209"/>
                    </a:cubicBezTo>
                    <a:cubicBezTo>
                      <a:pt x="170" y="221"/>
                      <a:pt x="138" y="234"/>
                      <a:pt x="106" y="246"/>
                    </a:cubicBezTo>
                    <a:cubicBezTo>
                      <a:pt x="87" y="214"/>
                      <a:pt x="69" y="182"/>
                      <a:pt x="51" y="150"/>
                    </a:cubicBezTo>
                    <a:cubicBezTo>
                      <a:pt x="34" y="119"/>
                      <a:pt x="17" y="88"/>
                      <a:pt x="0" y="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矩形 38">
              <a:extLst>
                <a:ext uri="{FF2B5EF4-FFF2-40B4-BE49-F238E27FC236}">
                  <a16:creationId xmlns:a16="http://schemas.microsoft.com/office/drawing/2014/main" id="{E9DCD6DF-1FF6-5BA5-63F1-1669F7336CAA}"/>
                </a:ext>
              </a:extLst>
            </p:cNvPr>
            <p:cNvSpPr/>
            <p:nvPr/>
          </p:nvSpPr>
          <p:spPr>
            <a:xfrm>
              <a:off x="9381741" y="3869782"/>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解释</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sp>
        <p:nvSpPr>
          <p:cNvPr id="3" name="Rounded Rectangle 23">
            <a:extLst>
              <a:ext uri="{FF2B5EF4-FFF2-40B4-BE49-F238E27FC236}">
                <a16:creationId xmlns:a16="http://schemas.microsoft.com/office/drawing/2014/main" id="{19B016EE-A85A-98BC-EB79-2862584A1CE6}"/>
              </a:ext>
            </a:extLst>
          </p:cNvPr>
          <p:cNvSpPr/>
          <p:nvPr/>
        </p:nvSpPr>
        <p:spPr>
          <a:xfrm>
            <a:off x="4605672" y="811660"/>
            <a:ext cx="2956314" cy="431457"/>
          </a:xfrm>
          <a:prstGeom prst="roundRect">
            <a:avLst/>
          </a:prstGeom>
          <a:solidFill>
            <a:schemeClr val="accent6"/>
          </a:solidFill>
          <a:ln>
            <a:noFill/>
          </a:ln>
          <a:effectLst>
            <a:innerShdw blurRad="63500"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rtl="1"/>
            <a:r>
              <a:rPr lang="zh-CN" altLang="en-US" sz="2400" b="1" dirty="0">
                <a:solidFill>
                  <a:schemeClr val="bg1">
                    <a:lumMod val="95000"/>
                  </a:schemeClr>
                </a:solidFill>
                <a:latin typeface="方正姚体" panose="02010601030101010101" pitchFamily="2" charset="-122"/>
                <a:ea typeface="方正姚体" panose="02010601030101010101" pitchFamily="2" charset="-122"/>
              </a:rPr>
              <a:t>刑事诉讼法的渊源</a:t>
            </a:r>
            <a:endParaRPr lang="en-US" sz="2400" b="1" dirty="0">
              <a:solidFill>
                <a:schemeClr val="bg1">
                  <a:lumMod val="95000"/>
                </a:schemeClr>
              </a:solidFill>
              <a:latin typeface="方正姚体" panose="02010601030101010101" pitchFamily="2" charset="-122"/>
              <a:ea typeface="方正姚体" panose="02010601030101010101" pitchFamily="2" charset="-122"/>
            </a:endParaRPr>
          </a:p>
        </p:txBody>
      </p:sp>
      <p:sp>
        <p:nvSpPr>
          <p:cNvPr id="27" name="矩形: 圆角 26">
            <a:extLst>
              <a:ext uri="{FF2B5EF4-FFF2-40B4-BE49-F238E27FC236}">
                <a16:creationId xmlns:a16="http://schemas.microsoft.com/office/drawing/2014/main" id="{059A5FA7-2FE0-A02D-B596-3455E32AAC6D}"/>
              </a:ext>
            </a:extLst>
          </p:cNvPr>
          <p:cNvSpPr/>
          <p:nvPr/>
        </p:nvSpPr>
        <p:spPr>
          <a:xfrm>
            <a:off x="7049775" y="250141"/>
            <a:ext cx="2610386" cy="4735508"/>
          </a:xfrm>
          <a:prstGeom prst="round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B8BA550C-85E5-78E1-9DCF-2C418038A86C}"/>
              </a:ext>
            </a:extLst>
          </p:cNvPr>
          <p:cNvSpPr txBox="1"/>
          <p:nvPr/>
        </p:nvSpPr>
        <p:spPr>
          <a:xfrm>
            <a:off x="7387205" y="1013339"/>
            <a:ext cx="2040438" cy="3139321"/>
          </a:xfrm>
          <a:prstGeom prst="rect">
            <a:avLst/>
          </a:prstGeom>
          <a:noFill/>
        </p:spPr>
        <p:txBody>
          <a:bodyPr wrap="square" rtlCol="0">
            <a:spAutoFit/>
          </a:bodyPr>
          <a:lstStyle/>
          <a:p>
            <a:pPr>
              <a:defRPr/>
            </a:pPr>
            <a:r>
              <a:rPr lang="zh-CN" altLang="en-US" sz="1800" kern="0" dirty="0">
                <a:solidFill>
                  <a:srgbClr val="FF0000"/>
                </a:solidFill>
                <a:latin typeface="汉仪润圆-75W" panose="00020600040101010101" pitchFamily="18" charset="-122"/>
                <a:ea typeface="汉仪润圆-75W" panose="00020600040101010101" pitchFamily="18" charset="-122"/>
                <a:cs typeface="Arial" pitchFamily="34" charset="0"/>
              </a:rPr>
              <a:t>最高人民法院    最高人民检察院 公安部、国家安全部、司法部、全国人大常委会法制工作委员会</a:t>
            </a:r>
            <a:endParaRPr lang="en-US" altLang="zh-CN" sz="1800" kern="0" dirty="0">
              <a:solidFill>
                <a:srgbClr val="FF0000"/>
              </a:solidFill>
              <a:latin typeface="汉仪润圆-75W" panose="00020600040101010101" pitchFamily="18" charset="-122"/>
              <a:ea typeface="汉仪润圆-75W" panose="00020600040101010101" pitchFamily="18" charset="-122"/>
              <a:cs typeface="Arial" pitchFamily="34" charset="0"/>
            </a:endParaRPr>
          </a:p>
          <a:p>
            <a:pPr>
              <a:defRPr/>
            </a:pPr>
            <a:endParaRPr lang="en-US" altLang="zh-CN" sz="1800" kern="0" dirty="0">
              <a:solidFill>
                <a:srgbClr val="FF0000"/>
              </a:solidFill>
              <a:latin typeface="汉仪润圆-75W" panose="00020600040101010101" pitchFamily="18" charset="-122"/>
              <a:ea typeface="汉仪润圆-75W" panose="00020600040101010101" pitchFamily="18" charset="-122"/>
              <a:cs typeface="Arial" pitchFamily="34" charset="0"/>
            </a:endParaRPr>
          </a:p>
          <a:p>
            <a:pPr algn="ctr">
              <a:defRPr/>
            </a:pPr>
            <a:r>
              <a:rPr lang="en-US" altLang="zh-CN" sz="1800" kern="0" dirty="0">
                <a:solidFill>
                  <a:schemeClr val="accent1">
                    <a:lumMod val="50000"/>
                  </a:schemeClr>
                </a:solidFill>
                <a:latin typeface="汉仪润圆-75W" panose="00020600040101010101" pitchFamily="18" charset="-122"/>
                <a:ea typeface="汉仪润圆-75W" panose="00020600040101010101" pitchFamily="18" charset="-122"/>
                <a:cs typeface="Arial" pitchFamily="34" charset="0"/>
              </a:rPr>
              <a:t>《</a:t>
            </a:r>
            <a:r>
              <a:rPr lang="zh-CN" altLang="en-US" sz="1800" kern="0" dirty="0">
                <a:solidFill>
                  <a:schemeClr val="accent1">
                    <a:lumMod val="50000"/>
                  </a:schemeClr>
                </a:solidFill>
                <a:latin typeface="汉仪润圆-75W" panose="00020600040101010101" pitchFamily="18" charset="-122"/>
                <a:ea typeface="汉仪润圆-75W" panose="00020600040101010101" pitchFamily="18" charset="-122"/>
                <a:cs typeface="Arial" pitchFamily="34" charset="0"/>
              </a:rPr>
              <a:t>关于刑事诉讼法实施中若干问题的规定</a:t>
            </a:r>
            <a:r>
              <a:rPr lang="en-US" altLang="zh-CN" sz="1800" kern="0" dirty="0">
                <a:solidFill>
                  <a:schemeClr val="accent1">
                    <a:lumMod val="50000"/>
                  </a:schemeClr>
                </a:solidFill>
                <a:latin typeface="汉仪润圆-75W" panose="00020600040101010101" pitchFamily="18" charset="-122"/>
                <a:ea typeface="汉仪润圆-75W" panose="00020600040101010101" pitchFamily="18" charset="-122"/>
                <a:cs typeface="Arial" pitchFamily="34" charset="0"/>
              </a:rPr>
              <a:t>》</a:t>
            </a:r>
            <a:endParaRPr lang="zh-CN" altLang="en-US" sz="1800" kern="0" dirty="0">
              <a:solidFill>
                <a:schemeClr val="accent1">
                  <a:lumMod val="50000"/>
                </a:schemeClr>
              </a:solidFill>
              <a:latin typeface="汉仪润圆-75W" panose="00020600040101010101" pitchFamily="18" charset="-122"/>
              <a:ea typeface="汉仪润圆-75W" panose="00020600040101010101" pitchFamily="18" charset="-122"/>
              <a:cs typeface="Arial" pitchFamily="34" charset="0"/>
            </a:endParaRPr>
          </a:p>
          <a:p>
            <a:endParaRPr lang="zh-CN" altLang="en-US" dirty="0">
              <a:solidFill>
                <a:schemeClr val="bg1"/>
              </a:solidFill>
            </a:endParaRPr>
          </a:p>
        </p:txBody>
      </p:sp>
      <p:grpSp>
        <p:nvGrpSpPr>
          <p:cNvPr id="45" name="组合 44">
            <a:extLst>
              <a:ext uri="{FF2B5EF4-FFF2-40B4-BE49-F238E27FC236}">
                <a16:creationId xmlns:a16="http://schemas.microsoft.com/office/drawing/2014/main" id="{3CEAE55D-5FF1-5018-DB1C-4B7A6FD74220}"/>
              </a:ext>
            </a:extLst>
          </p:cNvPr>
          <p:cNvGrpSpPr/>
          <p:nvPr/>
        </p:nvGrpSpPr>
        <p:grpSpPr>
          <a:xfrm>
            <a:off x="9456641" y="1351743"/>
            <a:ext cx="2610386" cy="4735508"/>
            <a:chOff x="3875481" y="1483326"/>
            <a:chExt cx="2610386" cy="4735508"/>
          </a:xfrm>
        </p:grpSpPr>
        <p:sp>
          <p:nvSpPr>
            <p:cNvPr id="42" name="矩形: 圆角 41">
              <a:extLst>
                <a:ext uri="{FF2B5EF4-FFF2-40B4-BE49-F238E27FC236}">
                  <a16:creationId xmlns:a16="http://schemas.microsoft.com/office/drawing/2014/main" id="{89D80B61-B43C-C0AE-49B1-70A3EDF90088}"/>
                </a:ext>
              </a:extLst>
            </p:cNvPr>
            <p:cNvSpPr/>
            <p:nvPr/>
          </p:nvSpPr>
          <p:spPr>
            <a:xfrm>
              <a:off x="3875481" y="1483326"/>
              <a:ext cx="2610386" cy="4735508"/>
            </a:xfrm>
            <a:prstGeom prst="round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0CC3534D-FF80-8BDA-34C6-C7B1599C3DCC}"/>
                </a:ext>
              </a:extLst>
            </p:cNvPr>
            <p:cNvSpPr txBox="1"/>
            <p:nvPr/>
          </p:nvSpPr>
          <p:spPr>
            <a:xfrm>
              <a:off x="4185385" y="2060643"/>
              <a:ext cx="2040438" cy="1477328"/>
            </a:xfrm>
            <a:prstGeom prst="rect">
              <a:avLst/>
            </a:prstGeom>
            <a:noFill/>
          </p:spPr>
          <p:txBody>
            <a:bodyPr wrap="square" rtlCol="0">
              <a:spAutoFit/>
            </a:bodyPr>
            <a:lstStyle/>
            <a:p>
              <a:pPr algn="ctr"/>
              <a:r>
                <a:rPr lang="zh-CN" altLang="en-US" kern="0" dirty="0">
                  <a:solidFill>
                    <a:schemeClr val="bg1"/>
                  </a:solidFill>
                  <a:latin typeface="汉仪润圆-75W" panose="00020600040101010101" pitchFamily="18" charset="-122"/>
                  <a:ea typeface="汉仪润圆-75W" panose="00020600040101010101" pitchFamily="18" charset="-122"/>
                  <a:cs typeface="Arial" pitchFamily="34" charset="0"/>
                </a:rPr>
                <a:t>最高人民法院</a:t>
              </a:r>
              <a:endParaRPr lang="en-US" altLang="zh-CN" kern="0" dirty="0">
                <a:solidFill>
                  <a:schemeClr val="bg1"/>
                </a:solidFill>
                <a:latin typeface="汉仪润圆-75W" panose="00020600040101010101" pitchFamily="18" charset="-122"/>
                <a:ea typeface="汉仪润圆-75W" panose="00020600040101010101" pitchFamily="18" charset="-122"/>
                <a:cs typeface="Arial" pitchFamily="34" charset="0"/>
              </a:endParaRPr>
            </a:p>
            <a:p>
              <a:pPr algn="ctr"/>
              <a:endParaRPr lang="en-US" altLang="zh-CN" kern="0" dirty="0">
                <a:solidFill>
                  <a:schemeClr val="bg1"/>
                </a:solidFill>
                <a:latin typeface="汉仪润圆-75W" panose="00020600040101010101" pitchFamily="18" charset="-122"/>
                <a:ea typeface="汉仪润圆-75W" panose="00020600040101010101" pitchFamily="18" charset="-122"/>
                <a:cs typeface="Arial" pitchFamily="34" charset="0"/>
              </a:endParaRPr>
            </a:p>
            <a:p>
              <a:r>
                <a:rPr lang="zh-CN" altLang="en-US" kern="0" dirty="0">
                  <a:solidFill>
                    <a:schemeClr val="bg1"/>
                  </a:solidFill>
                  <a:latin typeface="汉仪润圆-75W" panose="00020600040101010101" pitchFamily="18" charset="-122"/>
                  <a:ea typeface="汉仪润圆-75W" panose="00020600040101010101" pitchFamily="18" charset="-122"/>
                  <a:cs typeface="Arial" pitchFamily="34" charset="0"/>
                </a:rPr>
                <a:t>关于适用</a:t>
              </a:r>
              <a:r>
                <a:rPr lang="en-US" altLang="zh-CN" kern="0" dirty="0">
                  <a:solidFill>
                    <a:schemeClr val="bg1"/>
                  </a:solidFill>
                  <a:latin typeface="汉仪润圆-75W" panose="00020600040101010101" pitchFamily="18" charset="-122"/>
                  <a:ea typeface="汉仪润圆-75W" panose="00020600040101010101" pitchFamily="18" charset="-122"/>
                  <a:cs typeface="Arial" pitchFamily="34" charset="0"/>
                </a:rPr>
                <a:t>《</a:t>
              </a:r>
              <a:r>
                <a:rPr lang="zh-CN" altLang="en-US" kern="0" dirty="0">
                  <a:solidFill>
                    <a:schemeClr val="bg1"/>
                  </a:solidFill>
                  <a:latin typeface="汉仪润圆-75W" panose="00020600040101010101" pitchFamily="18" charset="-122"/>
                  <a:ea typeface="汉仪润圆-75W" panose="00020600040101010101" pitchFamily="18" charset="-122"/>
                  <a:cs typeface="Arial" pitchFamily="34" charset="0"/>
                </a:rPr>
                <a:t>中华人民共和国刑事诉讼法</a:t>
              </a:r>
              <a:r>
                <a:rPr lang="en-US" altLang="zh-CN" kern="0" dirty="0">
                  <a:solidFill>
                    <a:schemeClr val="bg1"/>
                  </a:solidFill>
                  <a:latin typeface="汉仪润圆-75W" panose="00020600040101010101" pitchFamily="18" charset="-122"/>
                  <a:ea typeface="汉仪润圆-75W" panose="00020600040101010101" pitchFamily="18" charset="-122"/>
                  <a:cs typeface="Arial" pitchFamily="34" charset="0"/>
                </a:rPr>
                <a:t>》</a:t>
              </a:r>
              <a:r>
                <a:rPr lang="zh-CN" altLang="en-US" kern="0" dirty="0">
                  <a:solidFill>
                    <a:schemeClr val="bg1"/>
                  </a:solidFill>
                  <a:latin typeface="汉仪润圆-75W" panose="00020600040101010101" pitchFamily="18" charset="-122"/>
                  <a:ea typeface="汉仪润圆-75W" panose="00020600040101010101" pitchFamily="18" charset="-122"/>
                  <a:cs typeface="Arial" pitchFamily="34" charset="0"/>
                </a:rPr>
                <a:t>的解释</a:t>
              </a:r>
            </a:p>
          </p:txBody>
        </p:sp>
        <p:sp>
          <p:nvSpPr>
            <p:cNvPr id="44" name="文本框 43">
              <a:extLst>
                <a:ext uri="{FF2B5EF4-FFF2-40B4-BE49-F238E27FC236}">
                  <a16:creationId xmlns:a16="http://schemas.microsoft.com/office/drawing/2014/main" id="{BF9DFB2E-84E5-16E8-DA24-11E92B422CDF}"/>
                </a:ext>
              </a:extLst>
            </p:cNvPr>
            <p:cNvSpPr txBox="1"/>
            <p:nvPr/>
          </p:nvSpPr>
          <p:spPr>
            <a:xfrm>
              <a:off x="4194891" y="4343196"/>
              <a:ext cx="2040438" cy="1200329"/>
            </a:xfrm>
            <a:prstGeom prst="rect">
              <a:avLst/>
            </a:prstGeom>
            <a:noFill/>
          </p:spPr>
          <p:txBody>
            <a:bodyPr wrap="square" rtlCol="0">
              <a:spAutoFit/>
            </a:bodyPr>
            <a:lstStyle/>
            <a:p>
              <a:pPr algn="ctr"/>
              <a:r>
                <a:rPr lang="zh-CN" altLang="en-US" kern="0" dirty="0">
                  <a:solidFill>
                    <a:srgbClr val="FFF2CC"/>
                  </a:solidFill>
                  <a:latin typeface="汉仪润圆-75W" panose="00020600040101010101" pitchFamily="18" charset="-122"/>
                  <a:ea typeface="汉仪润圆-75W" panose="00020600040101010101" pitchFamily="18" charset="-122"/>
                  <a:cs typeface="Arial" pitchFamily="34" charset="0"/>
                </a:rPr>
                <a:t>最高人民检察院</a:t>
              </a:r>
              <a:endParaRPr lang="en-US" altLang="zh-CN" kern="0" dirty="0">
                <a:solidFill>
                  <a:srgbClr val="FFF2CC"/>
                </a:solidFill>
                <a:latin typeface="汉仪润圆-75W" panose="00020600040101010101" pitchFamily="18" charset="-122"/>
                <a:ea typeface="汉仪润圆-75W" panose="00020600040101010101" pitchFamily="18" charset="-122"/>
                <a:cs typeface="Arial" pitchFamily="34" charset="0"/>
              </a:endParaRPr>
            </a:p>
            <a:p>
              <a:pPr algn="ctr"/>
              <a:endParaRPr lang="en-US" altLang="zh-CN" kern="0" dirty="0">
                <a:solidFill>
                  <a:srgbClr val="FFF2CC"/>
                </a:solidFill>
                <a:latin typeface="汉仪润圆-75W" panose="00020600040101010101" pitchFamily="18" charset="-122"/>
                <a:ea typeface="汉仪润圆-75W" panose="00020600040101010101" pitchFamily="18" charset="-122"/>
                <a:cs typeface="Arial" pitchFamily="34" charset="0"/>
              </a:endParaRPr>
            </a:p>
            <a:p>
              <a:r>
                <a:rPr lang="en-US" altLang="zh-CN" kern="0" dirty="0">
                  <a:solidFill>
                    <a:srgbClr val="FFF2CC"/>
                  </a:solidFill>
                  <a:latin typeface="汉仪润圆-75W" panose="00020600040101010101" pitchFamily="18" charset="-122"/>
                  <a:ea typeface="汉仪润圆-75W" panose="00020600040101010101" pitchFamily="18" charset="-122"/>
                  <a:cs typeface="Arial" pitchFamily="34" charset="0"/>
                </a:rPr>
                <a:t>《</a:t>
              </a:r>
              <a:r>
                <a:rPr lang="zh-CN" altLang="en-US" kern="0" dirty="0">
                  <a:solidFill>
                    <a:srgbClr val="FFF2CC"/>
                  </a:solidFill>
                  <a:latin typeface="汉仪润圆-75W" panose="00020600040101010101" pitchFamily="18" charset="-122"/>
                  <a:ea typeface="汉仪润圆-75W" panose="00020600040101010101" pitchFamily="18" charset="-122"/>
                  <a:cs typeface="Arial" pitchFamily="34" charset="0"/>
                </a:rPr>
                <a:t>人民检察院刑事诉讼规则</a:t>
              </a:r>
              <a:r>
                <a:rPr lang="en-US" altLang="zh-CN" kern="0" dirty="0">
                  <a:solidFill>
                    <a:srgbClr val="FFF2CC"/>
                  </a:solidFill>
                  <a:latin typeface="汉仪润圆-75W" panose="00020600040101010101" pitchFamily="18" charset="-122"/>
                  <a:ea typeface="汉仪润圆-75W" panose="00020600040101010101" pitchFamily="18" charset="-122"/>
                  <a:cs typeface="Arial" pitchFamily="34" charset="0"/>
                </a:rPr>
                <a:t>》</a:t>
              </a:r>
              <a:endParaRPr lang="zh-CN" altLang="en-US" kern="0" dirty="0">
                <a:solidFill>
                  <a:srgbClr val="FFF2CC"/>
                </a:solidFill>
                <a:latin typeface="汉仪润圆-75W" panose="00020600040101010101" pitchFamily="18" charset="-122"/>
                <a:ea typeface="汉仪润圆-75W" panose="00020600040101010101" pitchFamily="18" charset="-122"/>
                <a:cs typeface="Arial" pitchFamily="34" charset="0"/>
              </a:endParaRPr>
            </a:p>
          </p:txBody>
        </p:sp>
      </p:grpSp>
    </p:spTree>
    <p:extLst>
      <p:ext uri="{BB962C8B-B14F-4D97-AF65-F5344CB8AC3E}">
        <p14:creationId xmlns:p14="http://schemas.microsoft.com/office/powerpoint/2010/main" val="21096024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 presetClass="entr" presetSubtype="4" accel="50000" decel="5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 presetClass="entr" presetSubtype="4" accel="50000" decel="5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22" presetClass="exit" presetSubtype="4" fill="hold" grpId="1" nodeType="withEffect">
                                  <p:stCondLst>
                                    <p:cond delay="0"/>
                                  </p:stCondLst>
                                  <p:childTnLst>
                                    <p:animEffect transition="out" filter="wipe(down)">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2" presetClass="entr" presetSubtype="4" accel="50000" decel="5000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500"/>
                                        <p:tgtEl>
                                          <p:spTgt spid="47"/>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nodeType="clickEffect">
                                  <p:stCondLst>
                                    <p:cond delay="0"/>
                                  </p:stCondLst>
                                  <p:childTnLst>
                                    <p:animEffect transition="out" filter="wipe(down)">
                                      <p:cBhvr>
                                        <p:cTn id="77" dur="500"/>
                                        <p:tgtEl>
                                          <p:spTgt spid="47"/>
                                        </p:tgtEl>
                                      </p:cBhvr>
                                    </p:animEffect>
                                    <p:set>
                                      <p:cBhvr>
                                        <p:cTn id="78" dur="1" fill="hold">
                                          <p:stCondLst>
                                            <p:cond delay="499"/>
                                          </p:stCondLst>
                                        </p:cTn>
                                        <p:tgtEl>
                                          <p:spTgt spid="47"/>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P spid="27" grpId="0" animBg="1"/>
      <p:bldP spid="27" grpId="1" animBg="1"/>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536258" y="2474898"/>
            <a:ext cx="1545167" cy="1595967"/>
            <a:chOff x="9536258" y="2474898"/>
            <a:chExt cx="1545167" cy="1595967"/>
          </a:xfrm>
        </p:grpSpPr>
        <p:grpSp>
          <p:nvGrpSpPr>
            <p:cNvPr id="33" name="Group 173"/>
            <p:cNvGrpSpPr/>
            <p:nvPr/>
          </p:nvGrpSpPr>
          <p:grpSpPr>
            <a:xfrm>
              <a:off x="9536258" y="2474898"/>
              <a:ext cx="1545167" cy="1595967"/>
              <a:chOff x="7152193" y="1856173"/>
              <a:chExt cx="1158875" cy="1196975"/>
            </a:xfrm>
          </p:grpSpPr>
          <p:sp>
            <p:nvSpPr>
              <p:cNvPr id="34" name="Freeform 98"/>
              <p:cNvSpPr>
                <a:spLocks/>
              </p:cNvSpPr>
              <p:nvPr/>
            </p:nvSpPr>
            <p:spPr bwMode="auto">
              <a:xfrm>
                <a:off x="7152193" y="2002223"/>
                <a:ext cx="557213" cy="1050925"/>
              </a:xfrm>
              <a:custGeom>
                <a:avLst/>
                <a:gdLst/>
                <a:ahLst/>
                <a:cxnLst>
                  <a:cxn ang="0">
                    <a:pos x="351" y="365"/>
                  </a:cxn>
                  <a:cxn ang="0">
                    <a:pos x="232" y="662"/>
                  </a:cxn>
                  <a:cxn ang="0">
                    <a:pos x="0" y="297"/>
                  </a:cxn>
                  <a:cxn ang="0">
                    <a:pos x="118" y="0"/>
                  </a:cxn>
                  <a:cxn ang="0">
                    <a:pos x="351" y="365"/>
                  </a:cxn>
                </a:cxnLst>
                <a:rect l="0" t="0" r="r" b="b"/>
                <a:pathLst>
                  <a:path w="351" h="662">
                    <a:moveTo>
                      <a:pt x="351" y="365"/>
                    </a:moveTo>
                    <a:lnTo>
                      <a:pt x="232" y="662"/>
                    </a:lnTo>
                    <a:lnTo>
                      <a:pt x="0" y="297"/>
                    </a:lnTo>
                    <a:lnTo>
                      <a:pt x="118" y="0"/>
                    </a:lnTo>
                    <a:lnTo>
                      <a:pt x="351" y="365"/>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99"/>
              <p:cNvSpPr>
                <a:spLocks/>
              </p:cNvSpPr>
              <p:nvPr/>
            </p:nvSpPr>
            <p:spPr bwMode="auto">
              <a:xfrm>
                <a:off x="7339518" y="1856173"/>
                <a:ext cx="971550" cy="725488"/>
              </a:xfrm>
              <a:custGeom>
                <a:avLst/>
                <a:gdLst/>
                <a:ahLst/>
                <a:cxnLst>
                  <a:cxn ang="0">
                    <a:pos x="0" y="39"/>
                  </a:cxn>
                  <a:cxn ang="0">
                    <a:pos x="81" y="19"/>
                  </a:cxn>
                  <a:cxn ang="0">
                    <a:pos x="158" y="0"/>
                  </a:cxn>
                  <a:cxn ang="0">
                    <a:pos x="207" y="71"/>
                  </a:cxn>
                  <a:cxn ang="0">
                    <a:pos x="258" y="144"/>
                  </a:cxn>
                  <a:cxn ang="0">
                    <a:pos x="180" y="168"/>
                  </a:cxn>
                  <a:cxn ang="0">
                    <a:pos x="98" y="193"/>
                  </a:cxn>
                  <a:cxn ang="0">
                    <a:pos x="48" y="114"/>
                  </a:cxn>
                  <a:cxn ang="0">
                    <a:pos x="0" y="39"/>
                  </a:cxn>
                </a:cxnLst>
                <a:rect l="0" t="0" r="r" b="b"/>
                <a:pathLst>
                  <a:path w="258" h="193">
                    <a:moveTo>
                      <a:pt x="0" y="39"/>
                    </a:moveTo>
                    <a:cubicBezTo>
                      <a:pt x="27" y="32"/>
                      <a:pt x="54" y="25"/>
                      <a:pt x="81" y="19"/>
                    </a:cubicBezTo>
                    <a:cubicBezTo>
                      <a:pt x="107" y="13"/>
                      <a:pt x="133" y="6"/>
                      <a:pt x="158" y="0"/>
                    </a:cubicBezTo>
                    <a:cubicBezTo>
                      <a:pt x="174" y="23"/>
                      <a:pt x="190" y="47"/>
                      <a:pt x="207" y="71"/>
                    </a:cubicBezTo>
                    <a:cubicBezTo>
                      <a:pt x="224" y="95"/>
                      <a:pt x="240" y="120"/>
                      <a:pt x="258" y="144"/>
                    </a:cubicBezTo>
                    <a:cubicBezTo>
                      <a:pt x="232" y="152"/>
                      <a:pt x="206" y="160"/>
                      <a:pt x="180" y="168"/>
                    </a:cubicBezTo>
                    <a:cubicBezTo>
                      <a:pt x="153" y="176"/>
                      <a:pt x="126" y="185"/>
                      <a:pt x="98" y="193"/>
                    </a:cubicBezTo>
                    <a:cubicBezTo>
                      <a:pt x="81" y="166"/>
                      <a:pt x="64" y="140"/>
                      <a:pt x="48" y="114"/>
                    </a:cubicBezTo>
                    <a:cubicBezTo>
                      <a:pt x="31" y="89"/>
                      <a:pt x="15" y="64"/>
                      <a:pt x="0" y="39"/>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1"/>
              <p:cNvSpPr>
                <a:spLocks/>
              </p:cNvSpPr>
              <p:nvPr/>
            </p:nvSpPr>
            <p:spPr bwMode="auto">
              <a:xfrm>
                <a:off x="7520493" y="2397510"/>
                <a:ext cx="790575" cy="655638"/>
              </a:xfrm>
              <a:custGeom>
                <a:avLst/>
                <a:gdLst/>
                <a:ahLst/>
                <a:cxnLst>
                  <a:cxn ang="0">
                    <a:pos x="498" y="0"/>
                  </a:cxn>
                  <a:cxn ang="0">
                    <a:pos x="380" y="299"/>
                  </a:cxn>
                  <a:cxn ang="0">
                    <a:pos x="0" y="413"/>
                  </a:cxn>
                  <a:cxn ang="0">
                    <a:pos x="119" y="116"/>
                  </a:cxn>
                  <a:cxn ang="0">
                    <a:pos x="498" y="0"/>
                  </a:cxn>
                </a:cxnLst>
                <a:rect l="0" t="0" r="r" b="b"/>
                <a:pathLst>
                  <a:path w="498" h="413">
                    <a:moveTo>
                      <a:pt x="498" y="0"/>
                    </a:moveTo>
                    <a:lnTo>
                      <a:pt x="380" y="299"/>
                    </a:lnTo>
                    <a:lnTo>
                      <a:pt x="0" y="413"/>
                    </a:lnTo>
                    <a:lnTo>
                      <a:pt x="119" y="116"/>
                    </a:lnTo>
                    <a:lnTo>
                      <a:pt x="498"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矩形 41"/>
            <p:cNvSpPr/>
            <p:nvPr/>
          </p:nvSpPr>
          <p:spPr>
            <a:xfrm>
              <a:off x="9819897" y="2622599"/>
              <a:ext cx="1210723" cy="584775"/>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200">
                  <a:ln/>
                  <a:solidFill>
                    <a:schemeClr val="bg1"/>
                  </a:solidFill>
                  <a:latin typeface="华文琥珀" panose="02010800040101010101" pitchFamily="2" charset="-122"/>
                  <a:ea typeface="华文琥珀" panose="02010800040101010101" pitchFamily="2" charset="-122"/>
                </a:rPr>
                <a:t>规章</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sp>
        <p:nvSpPr>
          <p:cNvPr id="4" name="Slide Number Placeholder 3"/>
          <p:cNvSpPr>
            <a:spLocks noGrp="1"/>
          </p:cNvSpPr>
          <p:nvPr>
            <p:ph type="sldNum" sz="quarter" idx="12"/>
          </p:nvPr>
        </p:nvSpPr>
        <p:spPr>
          <a:prstGeom prst="rect">
            <a:avLst/>
          </a:prstGeom>
        </p:spPr>
        <p:txBody>
          <a:bodyPr/>
          <a:lstStyle/>
          <a:p>
            <a:fld id="{C136B7D2-B98C-44FD-8D04-7EC62A564975}" type="slidenum">
              <a:rPr lang="en-US" smtClean="0"/>
              <a:pPr/>
              <a:t>12</a:t>
            </a:fld>
            <a:endParaRPr lang="en-US"/>
          </a:p>
        </p:txBody>
      </p:sp>
      <p:sp>
        <p:nvSpPr>
          <p:cNvPr id="38" name="TextBox 37"/>
          <p:cNvSpPr txBox="1"/>
          <p:nvPr/>
        </p:nvSpPr>
        <p:spPr>
          <a:xfrm>
            <a:off x="1670623" y="2320381"/>
            <a:ext cx="6305988" cy="584775"/>
          </a:xfrm>
          <a:prstGeom prst="rect">
            <a:avLst/>
          </a:prstGeom>
          <a:noFill/>
        </p:spPr>
        <p:txBody>
          <a:bodyPr wrap="square" rtlCol="0">
            <a:spAutoFit/>
          </a:bodyPr>
          <a:lstStyle/>
          <a:p>
            <a:r>
              <a:rPr lang="zh-CN" altLang="en-US" sz="3200" b="1" dirty="0">
                <a:solidFill>
                  <a:schemeClr val="accent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由国务院行政管理部门作出</a:t>
            </a:r>
            <a:endParaRPr lang="en-US" sz="3200" dirty="0">
              <a:solidFill>
                <a:schemeClr val="tx2">
                  <a:lumMod val="50000"/>
                  <a:lumOff val="50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8" name="Group 134"/>
          <p:cNvGrpSpPr/>
          <p:nvPr/>
        </p:nvGrpSpPr>
        <p:grpSpPr>
          <a:xfrm>
            <a:off x="805959" y="2180075"/>
            <a:ext cx="864665" cy="865389"/>
            <a:chOff x="3287425" y="1417883"/>
            <a:chExt cx="648499" cy="649042"/>
          </a:xfrm>
        </p:grpSpPr>
        <p:sp>
          <p:nvSpPr>
            <p:cNvPr id="73" name="Oval 72"/>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4" name="Oval 7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3" b="1">
                <a:solidFill>
                  <a:schemeClr val="bg1"/>
                </a:solidFill>
                <a:latin typeface="+mj-lt"/>
              </a:endParaRPr>
            </a:p>
          </p:txBody>
        </p:sp>
      </p:grpSp>
      <p:grpSp>
        <p:nvGrpSpPr>
          <p:cNvPr id="9" name="Group 129"/>
          <p:cNvGrpSpPr/>
          <p:nvPr/>
        </p:nvGrpSpPr>
        <p:grpSpPr>
          <a:xfrm>
            <a:off x="800714" y="4125898"/>
            <a:ext cx="864665" cy="865389"/>
            <a:chOff x="2779491" y="2517212"/>
            <a:chExt cx="648499" cy="649042"/>
          </a:xfrm>
        </p:grpSpPr>
        <p:sp>
          <p:nvSpPr>
            <p:cNvPr id="76" name="Oval 7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7" name="Oval 7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sp>
        <p:nvSpPr>
          <p:cNvPr id="37" name="TextBox 36"/>
          <p:cNvSpPr txBox="1"/>
          <p:nvPr/>
        </p:nvSpPr>
        <p:spPr>
          <a:xfrm>
            <a:off x="1665378" y="4225751"/>
            <a:ext cx="4926608" cy="584775"/>
          </a:xfrm>
          <a:prstGeom prst="rect">
            <a:avLst/>
          </a:prstGeom>
          <a:noFill/>
        </p:spPr>
        <p:txBody>
          <a:bodyPr wrap="square" rtlCol="0">
            <a:spAutoFit/>
          </a:bodyPr>
          <a:lstStyle/>
          <a:p>
            <a:r>
              <a:rPr lang="zh-CN" altLang="en-US" sz="3200" b="1" dirty="0">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实践中有准司法解释作用</a:t>
            </a:r>
            <a:endParaRPr lang="en-US" sz="3200" b="1" dirty="0">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175" name="Group 174"/>
          <p:cNvGrpSpPr/>
          <p:nvPr/>
        </p:nvGrpSpPr>
        <p:grpSpPr>
          <a:xfrm>
            <a:off x="8573173" y="2483364"/>
            <a:ext cx="1644651" cy="1693333"/>
            <a:chOff x="6429880" y="1862523"/>
            <a:chExt cx="1233488" cy="1270000"/>
          </a:xfrm>
          <a:solidFill>
            <a:srgbClr val="002060"/>
          </a:solidFill>
        </p:grpSpPr>
        <p:sp>
          <p:nvSpPr>
            <p:cNvPr id="1127" name="Freeform 103"/>
            <p:cNvSpPr>
              <a:spLocks/>
            </p:cNvSpPr>
            <p:nvPr/>
          </p:nvSpPr>
          <p:spPr bwMode="auto">
            <a:xfrm>
              <a:off x="6429880" y="2024448"/>
              <a:ext cx="544513" cy="1108075"/>
            </a:xfrm>
            <a:custGeom>
              <a:avLst/>
              <a:gdLst/>
              <a:ahLst/>
              <a:cxnLst>
                <a:cxn ang="0">
                  <a:pos x="343" y="399"/>
                </a:cxn>
                <a:cxn ang="0">
                  <a:pos x="225" y="698"/>
                </a:cxn>
                <a:cxn ang="0">
                  <a:pos x="0" y="297"/>
                </a:cxn>
                <a:cxn ang="0">
                  <a:pos x="118" y="0"/>
                </a:cxn>
                <a:cxn ang="0">
                  <a:pos x="343" y="399"/>
                </a:cxn>
              </a:cxnLst>
              <a:rect l="0" t="0" r="r" b="b"/>
              <a:pathLst>
                <a:path w="343" h="698">
                  <a:moveTo>
                    <a:pt x="343" y="399"/>
                  </a:moveTo>
                  <a:lnTo>
                    <a:pt x="225" y="698"/>
                  </a:lnTo>
                  <a:lnTo>
                    <a:pt x="0" y="297"/>
                  </a:lnTo>
                  <a:lnTo>
                    <a:pt x="118" y="0"/>
                  </a:lnTo>
                  <a:lnTo>
                    <a:pt x="343" y="3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1" name="Freeform 107"/>
            <p:cNvSpPr>
              <a:spLocks/>
            </p:cNvSpPr>
            <p:nvPr/>
          </p:nvSpPr>
          <p:spPr bwMode="auto">
            <a:xfrm>
              <a:off x="6787068" y="2446723"/>
              <a:ext cx="876300" cy="685800"/>
            </a:xfrm>
            <a:custGeom>
              <a:avLst/>
              <a:gdLst/>
              <a:ahLst/>
              <a:cxnLst>
                <a:cxn ang="0">
                  <a:pos x="552" y="0"/>
                </a:cxn>
                <a:cxn ang="0">
                  <a:pos x="434" y="299"/>
                </a:cxn>
                <a:cxn ang="0">
                  <a:pos x="0" y="432"/>
                </a:cxn>
                <a:cxn ang="0">
                  <a:pos x="118" y="133"/>
                </a:cxn>
                <a:cxn ang="0">
                  <a:pos x="552" y="0"/>
                </a:cxn>
              </a:cxnLst>
              <a:rect l="0" t="0" r="r" b="b"/>
              <a:pathLst>
                <a:path w="552" h="432">
                  <a:moveTo>
                    <a:pt x="552" y="0"/>
                  </a:moveTo>
                  <a:lnTo>
                    <a:pt x="434" y="299"/>
                  </a:lnTo>
                  <a:lnTo>
                    <a:pt x="0" y="432"/>
                  </a:lnTo>
                  <a:lnTo>
                    <a:pt x="118" y="133"/>
                  </a:lnTo>
                  <a:lnTo>
                    <a:pt x="552" y="0"/>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9" name="Freeform 115"/>
            <p:cNvSpPr>
              <a:spLocks/>
            </p:cNvSpPr>
            <p:nvPr/>
          </p:nvSpPr>
          <p:spPr bwMode="auto">
            <a:xfrm>
              <a:off x="6614030" y="1862523"/>
              <a:ext cx="1046163" cy="798513"/>
            </a:xfrm>
            <a:custGeom>
              <a:avLst/>
              <a:gdLst/>
              <a:ahLst/>
              <a:cxnLst>
                <a:cxn ang="0">
                  <a:pos x="0" y="44"/>
                </a:cxn>
                <a:cxn ang="0">
                  <a:pos x="93" y="22"/>
                </a:cxn>
                <a:cxn ang="0">
                  <a:pos x="180" y="0"/>
                </a:cxn>
                <a:cxn ang="0">
                  <a:pos x="228" y="77"/>
                </a:cxn>
                <a:cxn ang="0">
                  <a:pos x="278" y="156"/>
                </a:cxn>
                <a:cxn ang="0">
                  <a:pos x="190" y="183"/>
                </a:cxn>
                <a:cxn ang="0">
                  <a:pos x="95" y="212"/>
                </a:cxn>
                <a:cxn ang="0">
                  <a:pos x="47" y="126"/>
                </a:cxn>
                <a:cxn ang="0">
                  <a:pos x="0" y="44"/>
                </a:cxn>
              </a:cxnLst>
              <a:rect l="0" t="0" r="r" b="b"/>
              <a:pathLst>
                <a:path w="278" h="212">
                  <a:moveTo>
                    <a:pt x="0" y="44"/>
                  </a:moveTo>
                  <a:cubicBezTo>
                    <a:pt x="32" y="36"/>
                    <a:pt x="63" y="29"/>
                    <a:pt x="93" y="22"/>
                  </a:cubicBezTo>
                  <a:cubicBezTo>
                    <a:pt x="123" y="14"/>
                    <a:pt x="152" y="7"/>
                    <a:pt x="180" y="0"/>
                  </a:cubicBezTo>
                  <a:cubicBezTo>
                    <a:pt x="196" y="25"/>
                    <a:pt x="212" y="51"/>
                    <a:pt x="228" y="77"/>
                  </a:cubicBezTo>
                  <a:cubicBezTo>
                    <a:pt x="245" y="103"/>
                    <a:pt x="261" y="129"/>
                    <a:pt x="278" y="156"/>
                  </a:cubicBezTo>
                  <a:cubicBezTo>
                    <a:pt x="249" y="165"/>
                    <a:pt x="220" y="174"/>
                    <a:pt x="190" y="183"/>
                  </a:cubicBezTo>
                  <a:cubicBezTo>
                    <a:pt x="159" y="193"/>
                    <a:pt x="127" y="202"/>
                    <a:pt x="95" y="212"/>
                  </a:cubicBezTo>
                  <a:cubicBezTo>
                    <a:pt x="79" y="183"/>
                    <a:pt x="63" y="154"/>
                    <a:pt x="47" y="126"/>
                  </a:cubicBezTo>
                  <a:cubicBezTo>
                    <a:pt x="31" y="98"/>
                    <a:pt x="15" y="71"/>
                    <a:pt x="0" y="44"/>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6" name="Group 175"/>
          <p:cNvGrpSpPr/>
          <p:nvPr/>
        </p:nvGrpSpPr>
        <p:grpSpPr>
          <a:xfrm>
            <a:off x="7358207" y="2946914"/>
            <a:ext cx="1761067" cy="1805517"/>
            <a:chOff x="5518655" y="2210185"/>
            <a:chExt cx="1320800" cy="1354138"/>
          </a:xfrm>
        </p:grpSpPr>
        <p:sp>
          <p:nvSpPr>
            <p:cNvPr id="1140" name="Freeform 116"/>
            <p:cNvSpPr>
              <a:spLocks/>
            </p:cNvSpPr>
            <p:nvPr/>
          </p:nvSpPr>
          <p:spPr bwMode="auto">
            <a:xfrm>
              <a:off x="5856793" y="2849948"/>
              <a:ext cx="968375" cy="714375"/>
            </a:xfrm>
            <a:custGeom>
              <a:avLst/>
              <a:gdLst/>
              <a:ahLst/>
              <a:cxnLst>
                <a:cxn ang="0">
                  <a:pos x="610" y="0"/>
                </a:cxn>
                <a:cxn ang="0">
                  <a:pos x="493" y="296"/>
                </a:cxn>
                <a:cxn ang="0">
                  <a:pos x="0" y="450"/>
                </a:cxn>
                <a:cxn ang="0">
                  <a:pos x="116" y="154"/>
                </a:cxn>
                <a:cxn ang="0">
                  <a:pos x="610" y="0"/>
                </a:cxn>
              </a:cxnLst>
              <a:rect l="0" t="0" r="r" b="b"/>
              <a:pathLst>
                <a:path w="610" h="450">
                  <a:moveTo>
                    <a:pt x="610" y="0"/>
                  </a:moveTo>
                  <a:lnTo>
                    <a:pt x="493" y="296"/>
                  </a:lnTo>
                  <a:lnTo>
                    <a:pt x="0" y="450"/>
                  </a:lnTo>
                  <a:lnTo>
                    <a:pt x="116" y="154"/>
                  </a:lnTo>
                  <a:lnTo>
                    <a:pt x="61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1" name="Freeform 117"/>
            <p:cNvSpPr>
              <a:spLocks/>
            </p:cNvSpPr>
            <p:nvPr/>
          </p:nvSpPr>
          <p:spPr bwMode="auto">
            <a:xfrm>
              <a:off x="5518655" y="2402273"/>
              <a:ext cx="527050" cy="1162050"/>
            </a:xfrm>
            <a:custGeom>
              <a:avLst/>
              <a:gdLst/>
              <a:ahLst/>
              <a:cxnLst>
                <a:cxn ang="0">
                  <a:pos x="332" y="436"/>
                </a:cxn>
                <a:cxn ang="0">
                  <a:pos x="213" y="732"/>
                </a:cxn>
                <a:cxn ang="0">
                  <a:pos x="0" y="296"/>
                </a:cxn>
                <a:cxn ang="0">
                  <a:pos x="116" y="0"/>
                </a:cxn>
                <a:cxn ang="0">
                  <a:pos x="332" y="436"/>
                </a:cxn>
              </a:cxnLst>
              <a:rect l="0" t="0" r="r" b="b"/>
              <a:pathLst>
                <a:path w="332" h="732">
                  <a:moveTo>
                    <a:pt x="332" y="436"/>
                  </a:moveTo>
                  <a:lnTo>
                    <a:pt x="213" y="732"/>
                  </a:lnTo>
                  <a:lnTo>
                    <a:pt x="0" y="296"/>
                  </a:lnTo>
                  <a:lnTo>
                    <a:pt x="116" y="0"/>
                  </a:lnTo>
                  <a:lnTo>
                    <a:pt x="332" y="43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2" name="Freeform 118"/>
            <p:cNvSpPr>
              <a:spLocks/>
            </p:cNvSpPr>
            <p:nvPr/>
          </p:nvSpPr>
          <p:spPr bwMode="auto">
            <a:xfrm>
              <a:off x="5702805" y="2210185"/>
              <a:ext cx="1136650" cy="884238"/>
            </a:xfrm>
            <a:custGeom>
              <a:avLst/>
              <a:gdLst/>
              <a:ahLst/>
              <a:cxnLst>
                <a:cxn ang="0">
                  <a:pos x="0" y="51"/>
                </a:cxn>
                <a:cxn ang="0">
                  <a:pos x="107" y="24"/>
                </a:cxn>
                <a:cxn ang="0">
                  <a:pos x="207" y="0"/>
                </a:cxn>
                <a:cxn ang="0">
                  <a:pos x="254" y="83"/>
                </a:cxn>
                <a:cxn ang="0">
                  <a:pos x="302" y="170"/>
                </a:cxn>
                <a:cxn ang="0">
                  <a:pos x="200" y="201"/>
                </a:cxn>
                <a:cxn ang="0">
                  <a:pos x="91" y="235"/>
                </a:cxn>
                <a:cxn ang="0">
                  <a:pos x="44" y="140"/>
                </a:cxn>
                <a:cxn ang="0">
                  <a:pos x="0" y="51"/>
                </a:cxn>
              </a:cxnLst>
              <a:rect l="0" t="0" r="r" b="b"/>
              <a:pathLst>
                <a:path w="302" h="235">
                  <a:moveTo>
                    <a:pt x="0" y="51"/>
                  </a:moveTo>
                  <a:cubicBezTo>
                    <a:pt x="37" y="42"/>
                    <a:pt x="72" y="33"/>
                    <a:pt x="107" y="24"/>
                  </a:cubicBezTo>
                  <a:cubicBezTo>
                    <a:pt x="141" y="16"/>
                    <a:pt x="175" y="8"/>
                    <a:pt x="207" y="0"/>
                  </a:cubicBezTo>
                  <a:cubicBezTo>
                    <a:pt x="223" y="27"/>
                    <a:pt x="238" y="55"/>
                    <a:pt x="254" y="83"/>
                  </a:cubicBezTo>
                  <a:cubicBezTo>
                    <a:pt x="269" y="111"/>
                    <a:pt x="286" y="140"/>
                    <a:pt x="302" y="170"/>
                  </a:cubicBezTo>
                  <a:cubicBezTo>
                    <a:pt x="269" y="180"/>
                    <a:pt x="235" y="191"/>
                    <a:pt x="200" y="201"/>
                  </a:cubicBezTo>
                  <a:cubicBezTo>
                    <a:pt x="164" y="212"/>
                    <a:pt x="128" y="223"/>
                    <a:pt x="91" y="235"/>
                  </a:cubicBezTo>
                  <a:cubicBezTo>
                    <a:pt x="75" y="203"/>
                    <a:pt x="59" y="171"/>
                    <a:pt x="44" y="140"/>
                  </a:cubicBezTo>
                  <a:cubicBezTo>
                    <a:pt x="29" y="110"/>
                    <a:pt x="15" y="80"/>
                    <a:pt x="0" y="5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矩形 34"/>
          <p:cNvSpPr/>
          <p:nvPr/>
        </p:nvSpPr>
        <p:spPr>
          <a:xfrm>
            <a:off x="8892602" y="2680546"/>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cap="none" spc="0">
                <a:ln/>
                <a:solidFill>
                  <a:schemeClr val="bg1"/>
                </a:solidFill>
                <a:latin typeface="华文琥珀" panose="02010800040101010101" pitchFamily="2" charset="-122"/>
                <a:ea typeface="华文琥珀" panose="02010800040101010101" pitchFamily="2" charset="-122"/>
              </a:rPr>
              <a:t>宪法</a:t>
            </a:r>
            <a:endParaRPr lang="zh-CN" altLang="en-US" sz="4000" cap="none" spc="0">
              <a:ln/>
              <a:solidFill>
                <a:schemeClr val="bg1"/>
              </a:solidFill>
              <a:latin typeface="华文琥珀" panose="02010800040101010101" pitchFamily="2" charset="-122"/>
              <a:ea typeface="华文琥珀" panose="02010800040101010101" pitchFamily="2" charset="-122"/>
            </a:endParaRPr>
          </a:p>
        </p:txBody>
      </p:sp>
      <p:sp>
        <p:nvSpPr>
          <p:cNvPr id="36" name="矩形 35"/>
          <p:cNvSpPr/>
          <p:nvPr/>
        </p:nvSpPr>
        <p:spPr>
          <a:xfrm>
            <a:off x="7725458" y="3141500"/>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法律</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nvGrpSpPr>
          <p:cNvPr id="5" name="组合 4"/>
          <p:cNvGrpSpPr/>
          <p:nvPr/>
        </p:nvGrpSpPr>
        <p:grpSpPr>
          <a:xfrm>
            <a:off x="9045191" y="3584031"/>
            <a:ext cx="1710267" cy="1866900"/>
            <a:chOff x="9045191" y="3584031"/>
            <a:chExt cx="1710267" cy="1866900"/>
          </a:xfrm>
        </p:grpSpPr>
        <p:grpSp>
          <p:nvGrpSpPr>
            <p:cNvPr id="29" name="Group 177"/>
            <p:cNvGrpSpPr/>
            <p:nvPr/>
          </p:nvGrpSpPr>
          <p:grpSpPr>
            <a:xfrm>
              <a:off x="9045191" y="3584031"/>
              <a:ext cx="1710267" cy="1866900"/>
              <a:chOff x="6783893" y="2688023"/>
              <a:chExt cx="1282700" cy="1400175"/>
            </a:xfrm>
          </p:grpSpPr>
          <p:sp>
            <p:nvSpPr>
              <p:cNvPr id="30" name="Freeform 109"/>
              <p:cNvSpPr>
                <a:spLocks/>
              </p:cNvSpPr>
              <p:nvPr/>
            </p:nvSpPr>
            <p:spPr bwMode="auto">
              <a:xfrm>
                <a:off x="7182355" y="3343660"/>
                <a:ext cx="884238" cy="744538"/>
              </a:xfrm>
              <a:custGeom>
                <a:avLst/>
                <a:gdLst/>
                <a:ahLst/>
                <a:cxnLst>
                  <a:cxn ang="0">
                    <a:pos x="557" y="0"/>
                  </a:cxn>
                  <a:cxn ang="0">
                    <a:pos x="441" y="296"/>
                  </a:cxn>
                  <a:cxn ang="0">
                    <a:pos x="0" y="469"/>
                  </a:cxn>
                  <a:cxn ang="0">
                    <a:pos x="118" y="170"/>
                  </a:cxn>
                  <a:cxn ang="0">
                    <a:pos x="557" y="0"/>
                  </a:cxn>
                </a:cxnLst>
                <a:rect l="0" t="0" r="r" b="b"/>
                <a:pathLst>
                  <a:path w="557" h="469">
                    <a:moveTo>
                      <a:pt x="557" y="0"/>
                    </a:moveTo>
                    <a:lnTo>
                      <a:pt x="441" y="296"/>
                    </a:lnTo>
                    <a:lnTo>
                      <a:pt x="0" y="469"/>
                    </a:lnTo>
                    <a:lnTo>
                      <a:pt x="118" y="170"/>
                    </a:lnTo>
                    <a:lnTo>
                      <a:pt x="557"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0"/>
              <p:cNvSpPr>
                <a:spLocks/>
              </p:cNvSpPr>
              <p:nvPr/>
            </p:nvSpPr>
            <p:spPr bwMode="auto">
              <a:xfrm>
                <a:off x="6783893" y="2905510"/>
                <a:ext cx="585788" cy="1182688"/>
              </a:xfrm>
              <a:custGeom>
                <a:avLst/>
                <a:gdLst/>
                <a:ahLst/>
                <a:cxnLst>
                  <a:cxn ang="0">
                    <a:pos x="369" y="446"/>
                  </a:cxn>
                  <a:cxn ang="0">
                    <a:pos x="251" y="745"/>
                  </a:cxn>
                  <a:cxn ang="0">
                    <a:pos x="0" y="297"/>
                  </a:cxn>
                  <a:cxn ang="0">
                    <a:pos x="118" y="0"/>
                  </a:cxn>
                  <a:cxn ang="0">
                    <a:pos x="369" y="446"/>
                  </a:cxn>
                </a:cxnLst>
                <a:rect l="0" t="0" r="r" b="b"/>
                <a:pathLst>
                  <a:path w="369" h="745">
                    <a:moveTo>
                      <a:pt x="369" y="446"/>
                    </a:moveTo>
                    <a:lnTo>
                      <a:pt x="251" y="745"/>
                    </a:lnTo>
                    <a:lnTo>
                      <a:pt x="0" y="297"/>
                    </a:lnTo>
                    <a:lnTo>
                      <a:pt x="118" y="0"/>
                    </a:lnTo>
                    <a:lnTo>
                      <a:pt x="369" y="4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11"/>
              <p:cNvSpPr>
                <a:spLocks/>
              </p:cNvSpPr>
              <p:nvPr/>
            </p:nvSpPr>
            <p:spPr bwMode="auto">
              <a:xfrm>
                <a:off x="6971218" y="2688023"/>
                <a:ext cx="1095375" cy="925513"/>
              </a:xfrm>
              <a:custGeom>
                <a:avLst/>
                <a:gdLst/>
                <a:ahLst/>
                <a:cxnLst>
                  <a:cxn ang="0">
                    <a:pos x="0" y="58"/>
                  </a:cxn>
                  <a:cxn ang="0">
                    <a:pos x="94" y="28"/>
                  </a:cxn>
                  <a:cxn ang="0">
                    <a:pos x="183" y="0"/>
                  </a:cxn>
                  <a:cxn ang="0">
                    <a:pos x="236" y="85"/>
                  </a:cxn>
                  <a:cxn ang="0">
                    <a:pos x="291" y="174"/>
                  </a:cxn>
                  <a:cxn ang="0">
                    <a:pos x="202" y="209"/>
                  </a:cxn>
                  <a:cxn ang="0">
                    <a:pos x="106" y="246"/>
                  </a:cxn>
                  <a:cxn ang="0">
                    <a:pos x="51" y="150"/>
                  </a:cxn>
                  <a:cxn ang="0">
                    <a:pos x="0" y="58"/>
                  </a:cxn>
                </a:cxnLst>
                <a:rect l="0" t="0" r="r" b="b"/>
                <a:pathLst>
                  <a:path w="291" h="246">
                    <a:moveTo>
                      <a:pt x="0" y="58"/>
                    </a:moveTo>
                    <a:cubicBezTo>
                      <a:pt x="32" y="48"/>
                      <a:pt x="63" y="38"/>
                      <a:pt x="94" y="28"/>
                    </a:cubicBezTo>
                    <a:cubicBezTo>
                      <a:pt x="124" y="19"/>
                      <a:pt x="154" y="10"/>
                      <a:pt x="183" y="0"/>
                    </a:cubicBezTo>
                    <a:cubicBezTo>
                      <a:pt x="200" y="28"/>
                      <a:pt x="218" y="56"/>
                      <a:pt x="236" y="85"/>
                    </a:cubicBezTo>
                    <a:cubicBezTo>
                      <a:pt x="254" y="114"/>
                      <a:pt x="273" y="144"/>
                      <a:pt x="291" y="174"/>
                    </a:cubicBezTo>
                    <a:cubicBezTo>
                      <a:pt x="262" y="185"/>
                      <a:pt x="232" y="197"/>
                      <a:pt x="202" y="209"/>
                    </a:cubicBezTo>
                    <a:cubicBezTo>
                      <a:pt x="170" y="221"/>
                      <a:pt x="138" y="234"/>
                      <a:pt x="106" y="246"/>
                    </a:cubicBezTo>
                    <a:cubicBezTo>
                      <a:pt x="87" y="214"/>
                      <a:pt x="69" y="182"/>
                      <a:pt x="51" y="150"/>
                    </a:cubicBezTo>
                    <a:cubicBezTo>
                      <a:pt x="34" y="119"/>
                      <a:pt x="17" y="88"/>
                      <a:pt x="0" y="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矩形 38"/>
            <p:cNvSpPr/>
            <p:nvPr/>
          </p:nvSpPr>
          <p:spPr>
            <a:xfrm>
              <a:off x="9381741" y="3869782"/>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解释</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sp>
        <p:nvSpPr>
          <p:cNvPr id="6" name="Rounded Rectangle 23">
            <a:extLst>
              <a:ext uri="{FF2B5EF4-FFF2-40B4-BE49-F238E27FC236}">
                <a16:creationId xmlns:a16="http://schemas.microsoft.com/office/drawing/2014/main" id="{295D3B40-61A8-FE4C-1B18-7751830C267E}"/>
              </a:ext>
            </a:extLst>
          </p:cNvPr>
          <p:cNvSpPr/>
          <p:nvPr/>
        </p:nvSpPr>
        <p:spPr>
          <a:xfrm>
            <a:off x="4605672" y="811660"/>
            <a:ext cx="2956314" cy="431457"/>
          </a:xfrm>
          <a:prstGeom prst="roundRect">
            <a:avLst/>
          </a:prstGeom>
          <a:solidFill>
            <a:schemeClr val="accent6"/>
          </a:solidFill>
          <a:ln>
            <a:noFill/>
          </a:ln>
          <a:effectLst>
            <a:innerShdw blurRad="63500"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rtl="1"/>
            <a:r>
              <a:rPr lang="zh-CN" altLang="en-US" sz="2400" b="1" dirty="0">
                <a:solidFill>
                  <a:schemeClr val="bg1">
                    <a:lumMod val="95000"/>
                  </a:schemeClr>
                </a:solidFill>
                <a:latin typeface="方正姚体" panose="02010601030101010101" pitchFamily="2" charset="-122"/>
                <a:ea typeface="方正姚体" panose="02010601030101010101" pitchFamily="2" charset="-122"/>
              </a:rPr>
              <a:t>刑事诉讼法的渊源</a:t>
            </a:r>
            <a:endParaRPr lang="en-US" sz="2400" b="1" dirty="0">
              <a:solidFill>
                <a:schemeClr val="bg1">
                  <a:lumMod val="95000"/>
                </a:schemeClr>
              </a:solidFill>
              <a:latin typeface="方正姚体" panose="02010601030101010101" pitchFamily="2" charset="-122"/>
              <a:ea typeface="方正姚体" panose="02010601030101010101" pitchFamily="2" charset="-122"/>
            </a:endParaRPr>
          </a:p>
        </p:txBody>
      </p:sp>
      <p:cxnSp>
        <p:nvCxnSpPr>
          <p:cNvPr id="10" name="连接符: 肘形 9">
            <a:extLst>
              <a:ext uri="{FF2B5EF4-FFF2-40B4-BE49-F238E27FC236}">
                <a16:creationId xmlns:a16="http://schemas.microsoft.com/office/drawing/2014/main" id="{9D7B29E9-710F-0E67-148B-22383E122898}"/>
              </a:ext>
            </a:extLst>
          </p:cNvPr>
          <p:cNvCxnSpPr>
            <a:cxnSpLocks/>
            <a:stCxn id="37" idx="3"/>
            <a:endCxn id="7" idx="0"/>
          </p:cNvCxnSpPr>
          <p:nvPr/>
        </p:nvCxnSpPr>
        <p:spPr>
          <a:xfrm flipV="1">
            <a:off x="6591986" y="1243117"/>
            <a:ext cx="3393236" cy="3275022"/>
          </a:xfrm>
          <a:prstGeom prst="bentConnector4">
            <a:avLst>
              <a:gd name="adj1" fmla="val 30768"/>
              <a:gd name="adj2" fmla="val 106980"/>
            </a:avLst>
          </a:prstGeom>
          <a:ln w="38100">
            <a:solidFill>
              <a:schemeClr val="accent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A655B9F9-5128-6242-DE88-65052CA47AC9}"/>
              </a:ext>
            </a:extLst>
          </p:cNvPr>
          <p:cNvGrpSpPr/>
          <p:nvPr/>
        </p:nvGrpSpPr>
        <p:grpSpPr>
          <a:xfrm>
            <a:off x="8680029" y="1243117"/>
            <a:ext cx="2610386" cy="4735508"/>
            <a:chOff x="8680029" y="1243117"/>
            <a:chExt cx="2610386" cy="4735508"/>
          </a:xfrm>
        </p:grpSpPr>
        <p:sp>
          <p:nvSpPr>
            <p:cNvPr id="7" name="矩形: 圆角 6">
              <a:extLst>
                <a:ext uri="{FF2B5EF4-FFF2-40B4-BE49-F238E27FC236}">
                  <a16:creationId xmlns:a16="http://schemas.microsoft.com/office/drawing/2014/main" id="{54158AF2-931B-8462-AFD6-71E055C94EC0}"/>
                </a:ext>
              </a:extLst>
            </p:cNvPr>
            <p:cNvSpPr/>
            <p:nvPr/>
          </p:nvSpPr>
          <p:spPr>
            <a:xfrm>
              <a:off x="8680029" y="1243117"/>
              <a:ext cx="2610386" cy="4735508"/>
            </a:xfrm>
            <a:prstGeom prst="round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58876AD-F0CD-9A33-B917-59219F5A344D}"/>
                </a:ext>
              </a:extLst>
            </p:cNvPr>
            <p:cNvSpPr txBox="1"/>
            <p:nvPr/>
          </p:nvSpPr>
          <p:spPr>
            <a:xfrm>
              <a:off x="9034990" y="2647316"/>
              <a:ext cx="1905546" cy="1200329"/>
            </a:xfrm>
            <a:prstGeom prst="rect">
              <a:avLst/>
            </a:prstGeom>
            <a:noFill/>
          </p:spPr>
          <p:txBody>
            <a:bodyPr wrap="square" rtlCol="0">
              <a:spAutoFit/>
            </a:bodyPr>
            <a:lstStyle/>
            <a:p>
              <a:pPr algn="ctr"/>
              <a:r>
                <a:rPr lang="zh-CN" altLang="en-US" sz="2400" kern="0" dirty="0">
                  <a:solidFill>
                    <a:schemeClr val="accent4">
                      <a:lumMod val="50000"/>
                    </a:schemeClr>
                  </a:solidFill>
                  <a:latin typeface="汉仪润圆-75W" panose="00020600040101010101" pitchFamily="18" charset="-122"/>
                  <a:ea typeface="汉仪润圆-75W" panose="00020600040101010101" pitchFamily="18" charset="-122"/>
                  <a:cs typeface="Arial" pitchFamily="34" charset="0"/>
                </a:rPr>
                <a:t>公安机关办理刑事案件程序规定</a:t>
              </a:r>
            </a:p>
          </p:txBody>
        </p:sp>
      </p:grpSp>
    </p:spTree>
    <p:extLst>
      <p:ext uri="{BB962C8B-B14F-4D97-AF65-F5344CB8AC3E}">
        <p14:creationId xmlns:p14="http://schemas.microsoft.com/office/powerpoint/2010/main" val="15657406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 presetClass="entr" presetSubtype="4" accel="50000" decel="5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 presetClass="entr" presetSubtype="4" accel="50000" decel="5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22" presetClass="exit" presetSubtype="4" fill="hold" nodeType="withEffect">
                                  <p:stCondLst>
                                    <p:cond delay="0"/>
                                  </p:stCondLst>
                                  <p:childTnLst>
                                    <p:animEffect transition="out" filter="wipe(down)">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A7D59-D79F-0F9C-D893-76A193D44870}"/>
            </a:ext>
          </a:extLst>
        </p:cNvPr>
        <p:cNvGrpSpPr/>
        <p:nvPr/>
      </p:nvGrpSpPr>
      <p:grpSpPr>
        <a:xfrm>
          <a:off x="0" y="0"/>
          <a:ext cx="0" cy="0"/>
          <a:chOff x="0" y="0"/>
          <a:chExt cx="0" cy="0"/>
        </a:xfrm>
      </p:grpSpPr>
      <p:sp>
        <p:nvSpPr>
          <p:cNvPr id="6" name="Rounded Rectangle 23">
            <a:extLst>
              <a:ext uri="{FF2B5EF4-FFF2-40B4-BE49-F238E27FC236}">
                <a16:creationId xmlns:a16="http://schemas.microsoft.com/office/drawing/2014/main" id="{936BBEE5-502F-E37E-9CA8-87ABA6E29919}"/>
              </a:ext>
            </a:extLst>
          </p:cNvPr>
          <p:cNvSpPr/>
          <p:nvPr/>
        </p:nvSpPr>
        <p:spPr>
          <a:xfrm>
            <a:off x="4605672" y="811660"/>
            <a:ext cx="2956314" cy="431457"/>
          </a:xfrm>
          <a:prstGeom prst="roundRect">
            <a:avLst/>
          </a:prstGeom>
          <a:solidFill>
            <a:schemeClr val="accent6"/>
          </a:solidFill>
          <a:ln>
            <a:noFill/>
          </a:ln>
          <a:effectLst>
            <a:innerShdw blurRad="63500"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rtl="1"/>
            <a:r>
              <a:rPr lang="zh-CN" altLang="en-US" sz="2400" b="1" dirty="0">
                <a:solidFill>
                  <a:schemeClr val="bg1">
                    <a:lumMod val="95000"/>
                  </a:schemeClr>
                </a:solidFill>
                <a:latin typeface="方正姚体" panose="02010601030101010101" pitchFamily="2" charset="-122"/>
                <a:ea typeface="方正姚体" panose="02010601030101010101" pitchFamily="2" charset="-122"/>
              </a:rPr>
              <a:t>刑事诉讼法的渊源</a:t>
            </a:r>
            <a:endParaRPr lang="en-US" sz="2400" b="1" dirty="0">
              <a:solidFill>
                <a:schemeClr val="bg1">
                  <a:lumMod val="95000"/>
                </a:schemeClr>
              </a:solidFill>
              <a:latin typeface="方正姚体" panose="02010601030101010101" pitchFamily="2" charset="-122"/>
              <a:ea typeface="方正姚体" panose="02010601030101010101" pitchFamily="2" charset="-122"/>
            </a:endParaRPr>
          </a:p>
        </p:txBody>
      </p:sp>
      <p:grpSp>
        <p:nvGrpSpPr>
          <p:cNvPr id="3" name="组合 2">
            <a:extLst>
              <a:ext uri="{FF2B5EF4-FFF2-40B4-BE49-F238E27FC236}">
                <a16:creationId xmlns:a16="http://schemas.microsoft.com/office/drawing/2014/main" id="{A23BDCC2-BD4E-1B16-4DBC-53C9548608A0}"/>
              </a:ext>
            </a:extLst>
          </p:cNvPr>
          <p:cNvGrpSpPr/>
          <p:nvPr/>
        </p:nvGrpSpPr>
        <p:grpSpPr>
          <a:xfrm>
            <a:off x="8031307" y="1892814"/>
            <a:ext cx="1585384" cy="1545167"/>
            <a:chOff x="8031307" y="1892814"/>
            <a:chExt cx="1585384" cy="1545167"/>
          </a:xfrm>
        </p:grpSpPr>
        <p:grpSp>
          <p:nvGrpSpPr>
            <p:cNvPr id="43" name="Group 171">
              <a:extLst>
                <a:ext uri="{FF2B5EF4-FFF2-40B4-BE49-F238E27FC236}">
                  <a16:creationId xmlns:a16="http://schemas.microsoft.com/office/drawing/2014/main" id="{716FFCBB-A19E-7F42-5A8F-6138C7CA8BDB}"/>
                </a:ext>
              </a:extLst>
            </p:cNvPr>
            <p:cNvGrpSpPr/>
            <p:nvPr/>
          </p:nvGrpSpPr>
          <p:grpSpPr>
            <a:xfrm>
              <a:off x="8031307" y="1892814"/>
              <a:ext cx="1585384" cy="1545167"/>
              <a:chOff x="6023480" y="1419610"/>
              <a:chExt cx="1189038" cy="1158875"/>
            </a:xfrm>
          </p:grpSpPr>
          <p:sp>
            <p:nvSpPr>
              <p:cNvPr id="44" name="Freeform 96">
                <a:extLst>
                  <a:ext uri="{FF2B5EF4-FFF2-40B4-BE49-F238E27FC236}">
                    <a16:creationId xmlns:a16="http://schemas.microsoft.com/office/drawing/2014/main" id="{433D7417-846B-C10E-A169-55C47D46B1A7}"/>
                  </a:ext>
                </a:extLst>
              </p:cNvPr>
              <p:cNvSpPr>
                <a:spLocks/>
              </p:cNvSpPr>
              <p:nvPr/>
            </p:nvSpPr>
            <p:spPr bwMode="auto">
              <a:xfrm>
                <a:off x="6210805" y="1419610"/>
                <a:ext cx="1001713" cy="688975"/>
              </a:xfrm>
              <a:custGeom>
                <a:avLst/>
                <a:gdLst/>
                <a:ahLst/>
                <a:cxnLst>
                  <a:cxn ang="0">
                    <a:pos x="0" y="32"/>
                  </a:cxn>
                  <a:cxn ang="0">
                    <a:pos x="91" y="15"/>
                  </a:cxn>
                  <a:cxn ang="0">
                    <a:pos x="177" y="0"/>
                  </a:cxn>
                  <a:cxn ang="0">
                    <a:pos x="220" y="69"/>
                  </a:cxn>
                  <a:cxn ang="0">
                    <a:pos x="266" y="141"/>
                  </a:cxn>
                  <a:cxn ang="0">
                    <a:pos x="178" y="161"/>
                  </a:cxn>
                  <a:cxn ang="0">
                    <a:pos x="86" y="183"/>
                  </a:cxn>
                  <a:cxn ang="0">
                    <a:pos x="42" y="106"/>
                  </a:cxn>
                  <a:cxn ang="0">
                    <a:pos x="0" y="32"/>
                  </a:cxn>
                </a:cxnLst>
                <a:rect l="0" t="0" r="r" b="b"/>
                <a:pathLst>
                  <a:path w="266" h="183">
                    <a:moveTo>
                      <a:pt x="0" y="32"/>
                    </a:moveTo>
                    <a:cubicBezTo>
                      <a:pt x="31" y="26"/>
                      <a:pt x="61" y="21"/>
                      <a:pt x="91" y="15"/>
                    </a:cubicBezTo>
                    <a:cubicBezTo>
                      <a:pt x="120" y="10"/>
                      <a:pt x="149" y="5"/>
                      <a:pt x="177" y="0"/>
                    </a:cubicBezTo>
                    <a:cubicBezTo>
                      <a:pt x="191" y="22"/>
                      <a:pt x="206" y="45"/>
                      <a:pt x="220" y="69"/>
                    </a:cubicBezTo>
                    <a:cubicBezTo>
                      <a:pt x="235" y="92"/>
                      <a:pt x="250" y="116"/>
                      <a:pt x="266" y="141"/>
                    </a:cubicBezTo>
                    <a:cubicBezTo>
                      <a:pt x="237" y="147"/>
                      <a:pt x="208" y="154"/>
                      <a:pt x="178" y="161"/>
                    </a:cubicBezTo>
                    <a:cubicBezTo>
                      <a:pt x="148" y="168"/>
                      <a:pt x="117" y="176"/>
                      <a:pt x="86" y="183"/>
                    </a:cubicBezTo>
                    <a:cubicBezTo>
                      <a:pt x="71" y="157"/>
                      <a:pt x="56" y="131"/>
                      <a:pt x="42" y="106"/>
                    </a:cubicBezTo>
                    <a:cubicBezTo>
                      <a:pt x="28" y="81"/>
                      <a:pt x="14" y="56"/>
                      <a:pt x="0" y="32"/>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2">
                <a:extLst>
                  <a:ext uri="{FF2B5EF4-FFF2-40B4-BE49-F238E27FC236}">
                    <a16:creationId xmlns:a16="http://schemas.microsoft.com/office/drawing/2014/main" id="{F518D93C-F393-4B9D-E499-81D1DEF65FA5}"/>
                  </a:ext>
                </a:extLst>
              </p:cNvPr>
              <p:cNvSpPr>
                <a:spLocks/>
              </p:cNvSpPr>
              <p:nvPr/>
            </p:nvSpPr>
            <p:spPr bwMode="auto">
              <a:xfrm>
                <a:off x="6345743" y="1949835"/>
                <a:ext cx="866775" cy="628650"/>
              </a:xfrm>
              <a:custGeom>
                <a:avLst/>
                <a:gdLst/>
                <a:ahLst/>
                <a:cxnLst>
                  <a:cxn ang="0">
                    <a:pos x="546" y="0"/>
                  </a:cxn>
                  <a:cxn ang="0">
                    <a:pos x="427" y="296"/>
                  </a:cxn>
                  <a:cxn ang="0">
                    <a:pos x="0" y="396"/>
                  </a:cxn>
                  <a:cxn ang="0">
                    <a:pos x="119" y="100"/>
                  </a:cxn>
                  <a:cxn ang="0">
                    <a:pos x="546" y="0"/>
                  </a:cxn>
                </a:cxnLst>
                <a:rect l="0" t="0" r="r" b="b"/>
                <a:pathLst>
                  <a:path w="546" h="396">
                    <a:moveTo>
                      <a:pt x="546" y="0"/>
                    </a:moveTo>
                    <a:lnTo>
                      <a:pt x="427" y="296"/>
                    </a:lnTo>
                    <a:lnTo>
                      <a:pt x="0" y="396"/>
                    </a:lnTo>
                    <a:lnTo>
                      <a:pt x="119" y="100"/>
                    </a:lnTo>
                    <a:lnTo>
                      <a:pt x="54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04">
                <a:extLst>
                  <a:ext uri="{FF2B5EF4-FFF2-40B4-BE49-F238E27FC236}">
                    <a16:creationId xmlns:a16="http://schemas.microsoft.com/office/drawing/2014/main" id="{7C4FC5E5-5585-6D98-11B2-0EAF59F7F438}"/>
                  </a:ext>
                </a:extLst>
              </p:cNvPr>
              <p:cNvSpPr>
                <a:spLocks/>
              </p:cNvSpPr>
              <p:nvPr/>
            </p:nvSpPr>
            <p:spPr bwMode="auto">
              <a:xfrm>
                <a:off x="6023480" y="1540260"/>
                <a:ext cx="511175" cy="1038225"/>
              </a:xfrm>
              <a:custGeom>
                <a:avLst/>
                <a:gdLst/>
                <a:ahLst/>
                <a:cxnLst>
                  <a:cxn ang="0">
                    <a:pos x="322" y="358"/>
                  </a:cxn>
                  <a:cxn ang="0">
                    <a:pos x="203" y="654"/>
                  </a:cxn>
                  <a:cxn ang="0">
                    <a:pos x="0" y="296"/>
                  </a:cxn>
                  <a:cxn ang="0">
                    <a:pos x="118" y="0"/>
                  </a:cxn>
                  <a:cxn ang="0">
                    <a:pos x="322" y="358"/>
                  </a:cxn>
                </a:cxnLst>
                <a:rect l="0" t="0" r="r" b="b"/>
                <a:pathLst>
                  <a:path w="322" h="654">
                    <a:moveTo>
                      <a:pt x="322" y="358"/>
                    </a:moveTo>
                    <a:lnTo>
                      <a:pt x="203" y="654"/>
                    </a:lnTo>
                    <a:lnTo>
                      <a:pt x="0" y="296"/>
                    </a:lnTo>
                    <a:lnTo>
                      <a:pt x="118" y="0"/>
                    </a:lnTo>
                    <a:lnTo>
                      <a:pt x="322" y="358"/>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矩形 46">
              <a:extLst>
                <a:ext uri="{FF2B5EF4-FFF2-40B4-BE49-F238E27FC236}">
                  <a16:creationId xmlns:a16="http://schemas.microsoft.com/office/drawing/2014/main" id="{DAEA8AF2-4DBF-4DBE-70A0-AC0BEE4509A0}"/>
                </a:ext>
              </a:extLst>
            </p:cNvPr>
            <p:cNvSpPr/>
            <p:nvPr/>
          </p:nvSpPr>
          <p:spPr>
            <a:xfrm>
              <a:off x="8330819" y="2004422"/>
              <a:ext cx="1210723" cy="584775"/>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200">
                  <a:ln/>
                  <a:solidFill>
                    <a:schemeClr val="bg1"/>
                  </a:solidFill>
                  <a:latin typeface="华文琥珀" panose="02010800040101010101" pitchFamily="2" charset="-122"/>
                  <a:ea typeface="华文琥珀" panose="02010800040101010101" pitchFamily="2" charset="-122"/>
                </a:rPr>
                <a:t>条约</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grpSp>
        <p:nvGrpSpPr>
          <p:cNvPr id="2" name="组合 1">
            <a:extLst>
              <a:ext uri="{FF2B5EF4-FFF2-40B4-BE49-F238E27FC236}">
                <a16:creationId xmlns:a16="http://schemas.microsoft.com/office/drawing/2014/main" id="{959D8FCA-8A5E-3FAA-8E36-BEC105F8C8A5}"/>
              </a:ext>
            </a:extLst>
          </p:cNvPr>
          <p:cNvGrpSpPr/>
          <p:nvPr/>
        </p:nvGrpSpPr>
        <p:grpSpPr>
          <a:xfrm>
            <a:off x="9536258" y="2474898"/>
            <a:ext cx="1545167" cy="1595967"/>
            <a:chOff x="9536258" y="2474898"/>
            <a:chExt cx="1545167" cy="1595967"/>
          </a:xfrm>
        </p:grpSpPr>
        <p:grpSp>
          <p:nvGrpSpPr>
            <p:cNvPr id="33" name="Group 173">
              <a:extLst>
                <a:ext uri="{FF2B5EF4-FFF2-40B4-BE49-F238E27FC236}">
                  <a16:creationId xmlns:a16="http://schemas.microsoft.com/office/drawing/2014/main" id="{145C2DAA-A1C8-AE33-C9CF-FD6B75EA96E0}"/>
                </a:ext>
              </a:extLst>
            </p:cNvPr>
            <p:cNvGrpSpPr/>
            <p:nvPr/>
          </p:nvGrpSpPr>
          <p:grpSpPr>
            <a:xfrm>
              <a:off x="9536258" y="2474898"/>
              <a:ext cx="1545167" cy="1595967"/>
              <a:chOff x="7152193" y="1856173"/>
              <a:chExt cx="1158875" cy="1196975"/>
            </a:xfrm>
          </p:grpSpPr>
          <p:sp>
            <p:nvSpPr>
              <p:cNvPr id="34" name="Freeform 98">
                <a:extLst>
                  <a:ext uri="{FF2B5EF4-FFF2-40B4-BE49-F238E27FC236}">
                    <a16:creationId xmlns:a16="http://schemas.microsoft.com/office/drawing/2014/main" id="{39544888-CA46-4A4C-100A-BCA5F5DD2A30}"/>
                  </a:ext>
                </a:extLst>
              </p:cNvPr>
              <p:cNvSpPr>
                <a:spLocks/>
              </p:cNvSpPr>
              <p:nvPr/>
            </p:nvSpPr>
            <p:spPr bwMode="auto">
              <a:xfrm>
                <a:off x="7152193" y="2002223"/>
                <a:ext cx="557213" cy="1050925"/>
              </a:xfrm>
              <a:custGeom>
                <a:avLst/>
                <a:gdLst/>
                <a:ahLst/>
                <a:cxnLst>
                  <a:cxn ang="0">
                    <a:pos x="351" y="365"/>
                  </a:cxn>
                  <a:cxn ang="0">
                    <a:pos x="232" y="662"/>
                  </a:cxn>
                  <a:cxn ang="0">
                    <a:pos x="0" y="297"/>
                  </a:cxn>
                  <a:cxn ang="0">
                    <a:pos x="118" y="0"/>
                  </a:cxn>
                  <a:cxn ang="0">
                    <a:pos x="351" y="365"/>
                  </a:cxn>
                </a:cxnLst>
                <a:rect l="0" t="0" r="r" b="b"/>
                <a:pathLst>
                  <a:path w="351" h="662">
                    <a:moveTo>
                      <a:pt x="351" y="365"/>
                    </a:moveTo>
                    <a:lnTo>
                      <a:pt x="232" y="662"/>
                    </a:lnTo>
                    <a:lnTo>
                      <a:pt x="0" y="297"/>
                    </a:lnTo>
                    <a:lnTo>
                      <a:pt x="118" y="0"/>
                    </a:lnTo>
                    <a:lnTo>
                      <a:pt x="351" y="365"/>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99">
                <a:extLst>
                  <a:ext uri="{FF2B5EF4-FFF2-40B4-BE49-F238E27FC236}">
                    <a16:creationId xmlns:a16="http://schemas.microsoft.com/office/drawing/2014/main" id="{09916006-C825-BDE3-C1B4-25DB923A3EE1}"/>
                  </a:ext>
                </a:extLst>
              </p:cNvPr>
              <p:cNvSpPr>
                <a:spLocks/>
              </p:cNvSpPr>
              <p:nvPr/>
            </p:nvSpPr>
            <p:spPr bwMode="auto">
              <a:xfrm>
                <a:off x="7339518" y="1856173"/>
                <a:ext cx="971550" cy="725488"/>
              </a:xfrm>
              <a:custGeom>
                <a:avLst/>
                <a:gdLst/>
                <a:ahLst/>
                <a:cxnLst>
                  <a:cxn ang="0">
                    <a:pos x="0" y="39"/>
                  </a:cxn>
                  <a:cxn ang="0">
                    <a:pos x="81" y="19"/>
                  </a:cxn>
                  <a:cxn ang="0">
                    <a:pos x="158" y="0"/>
                  </a:cxn>
                  <a:cxn ang="0">
                    <a:pos x="207" y="71"/>
                  </a:cxn>
                  <a:cxn ang="0">
                    <a:pos x="258" y="144"/>
                  </a:cxn>
                  <a:cxn ang="0">
                    <a:pos x="180" y="168"/>
                  </a:cxn>
                  <a:cxn ang="0">
                    <a:pos x="98" y="193"/>
                  </a:cxn>
                  <a:cxn ang="0">
                    <a:pos x="48" y="114"/>
                  </a:cxn>
                  <a:cxn ang="0">
                    <a:pos x="0" y="39"/>
                  </a:cxn>
                </a:cxnLst>
                <a:rect l="0" t="0" r="r" b="b"/>
                <a:pathLst>
                  <a:path w="258" h="193">
                    <a:moveTo>
                      <a:pt x="0" y="39"/>
                    </a:moveTo>
                    <a:cubicBezTo>
                      <a:pt x="27" y="32"/>
                      <a:pt x="54" y="25"/>
                      <a:pt x="81" y="19"/>
                    </a:cubicBezTo>
                    <a:cubicBezTo>
                      <a:pt x="107" y="13"/>
                      <a:pt x="133" y="6"/>
                      <a:pt x="158" y="0"/>
                    </a:cubicBezTo>
                    <a:cubicBezTo>
                      <a:pt x="174" y="23"/>
                      <a:pt x="190" y="47"/>
                      <a:pt x="207" y="71"/>
                    </a:cubicBezTo>
                    <a:cubicBezTo>
                      <a:pt x="224" y="95"/>
                      <a:pt x="240" y="120"/>
                      <a:pt x="258" y="144"/>
                    </a:cubicBezTo>
                    <a:cubicBezTo>
                      <a:pt x="232" y="152"/>
                      <a:pt x="206" y="160"/>
                      <a:pt x="180" y="168"/>
                    </a:cubicBezTo>
                    <a:cubicBezTo>
                      <a:pt x="153" y="176"/>
                      <a:pt x="126" y="185"/>
                      <a:pt x="98" y="193"/>
                    </a:cubicBezTo>
                    <a:cubicBezTo>
                      <a:pt x="81" y="166"/>
                      <a:pt x="64" y="140"/>
                      <a:pt x="48" y="114"/>
                    </a:cubicBezTo>
                    <a:cubicBezTo>
                      <a:pt x="31" y="89"/>
                      <a:pt x="15" y="64"/>
                      <a:pt x="0" y="39"/>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1">
                <a:extLst>
                  <a:ext uri="{FF2B5EF4-FFF2-40B4-BE49-F238E27FC236}">
                    <a16:creationId xmlns:a16="http://schemas.microsoft.com/office/drawing/2014/main" id="{943C291F-9304-8CB8-A42C-2515E797CAF8}"/>
                  </a:ext>
                </a:extLst>
              </p:cNvPr>
              <p:cNvSpPr>
                <a:spLocks/>
              </p:cNvSpPr>
              <p:nvPr/>
            </p:nvSpPr>
            <p:spPr bwMode="auto">
              <a:xfrm>
                <a:off x="7520493" y="2397510"/>
                <a:ext cx="790575" cy="655638"/>
              </a:xfrm>
              <a:custGeom>
                <a:avLst/>
                <a:gdLst/>
                <a:ahLst/>
                <a:cxnLst>
                  <a:cxn ang="0">
                    <a:pos x="498" y="0"/>
                  </a:cxn>
                  <a:cxn ang="0">
                    <a:pos x="380" y="299"/>
                  </a:cxn>
                  <a:cxn ang="0">
                    <a:pos x="0" y="413"/>
                  </a:cxn>
                  <a:cxn ang="0">
                    <a:pos x="119" y="116"/>
                  </a:cxn>
                  <a:cxn ang="0">
                    <a:pos x="498" y="0"/>
                  </a:cxn>
                </a:cxnLst>
                <a:rect l="0" t="0" r="r" b="b"/>
                <a:pathLst>
                  <a:path w="498" h="413">
                    <a:moveTo>
                      <a:pt x="498" y="0"/>
                    </a:moveTo>
                    <a:lnTo>
                      <a:pt x="380" y="299"/>
                    </a:lnTo>
                    <a:lnTo>
                      <a:pt x="0" y="413"/>
                    </a:lnTo>
                    <a:lnTo>
                      <a:pt x="119" y="116"/>
                    </a:lnTo>
                    <a:lnTo>
                      <a:pt x="498"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矩形 41">
              <a:extLst>
                <a:ext uri="{FF2B5EF4-FFF2-40B4-BE49-F238E27FC236}">
                  <a16:creationId xmlns:a16="http://schemas.microsoft.com/office/drawing/2014/main" id="{40F10EF0-E277-AC9A-C857-1C846E6D2AC2}"/>
                </a:ext>
              </a:extLst>
            </p:cNvPr>
            <p:cNvSpPr/>
            <p:nvPr/>
          </p:nvSpPr>
          <p:spPr>
            <a:xfrm>
              <a:off x="9819897" y="2622599"/>
              <a:ext cx="1210723" cy="584775"/>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200">
                  <a:ln/>
                  <a:solidFill>
                    <a:schemeClr val="bg1"/>
                  </a:solidFill>
                  <a:latin typeface="华文琥珀" panose="02010800040101010101" pitchFamily="2" charset="-122"/>
                  <a:ea typeface="华文琥珀" panose="02010800040101010101" pitchFamily="2" charset="-122"/>
                </a:rPr>
                <a:t>规章</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sp>
        <p:nvSpPr>
          <p:cNvPr id="4" name="Slide Number Placeholder 3">
            <a:extLst>
              <a:ext uri="{FF2B5EF4-FFF2-40B4-BE49-F238E27FC236}">
                <a16:creationId xmlns:a16="http://schemas.microsoft.com/office/drawing/2014/main" id="{45FC4323-EC1C-E448-85E8-925F3D26F81F}"/>
              </a:ext>
            </a:extLst>
          </p:cNvPr>
          <p:cNvSpPr>
            <a:spLocks noGrp="1"/>
          </p:cNvSpPr>
          <p:nvPr>
            <p:ph type="sldNum" sz="quarter" idx="12"/>
          </p:nvPr>
        </p:nvSpPr>
        <p:spPr>
          <a:prstGeom prst="rect">
            <a:avLst/>
          </a:prstGeom>
        </p:spPr>
        <p:txBody>
          <a:bodyPr/>
          <a:lstStyle/>
          <a:p>
            <a:fld id="{C136B7D2-B98C-44FD-8D04-7EC62A564975}" type="slidenum">
              <a:rPr lang="en-US" smtClean="0"/>
              <a:pPr/>
              <a:t>13</a:t>
            </a:fld>
            <a:endParaRPr lang="en-US"/>
          </a:p>
        </p:txBody>
      </p:sp>
      <p:sp>
        <p:nvSpPr>
          <p:cNvPr id="38" name="TextBox 37">
            <a:extLst>
              <a:ext uri="{FF2B5EF4-FFF2-40B4-BE49-F238E27FC236}">
                <a16:creationId xmlns:a16="http://schemas.microsoft.com/office/drawing/2014/main" id="{628BFAA1-F0DC-DB83-C773-FF6D0C8AFA27}"/>
              </a:ext>
            </a:extLst>
          </p:cNvPr>
          <p:cNvSpPr txBox="1"/>
          <p:nvPr/>
        </p:nvSpPr>
        <p:spPr>
          <a:xfrm>
            <a:off x="1670623" y="2320381"/>
            <a:ext cx="6305988" cy="584775"/>
          </a:xfrm>
          <a:prstGeom prst="rect">
            <a:avLst/>
          </a:prstGeom>
          <a:noFill/>
        </p:spPr>
        <p:txBody>
          <a:bodyPr wrap="square" rtlCol="0">
            <a:spAutoFit/>
          </a:bodyPr>
          <a:lstStyle/>
          <a:p>
            <a:r>
              <a:rPr lang="zh-CN" altLang="en-US" sz="3200" b="1" dirty="0">
                <a:solidFill>
                  <a:schemeClr val="accent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分为地区性公约和国际公约</a:t>
            </a:r>
            <a:endParaRPr lang="en-US" sz="3200" dirty="0">
              <a:solidFill>
                <a:schemeClr val="tx2">
                  <a:lumMod val="50000"/>
                  <a:lumOff val="50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8" name="Group 134">
            <a:extLst>
              <a:ext uri="{FF2B5EF4-FFF2-40B4-BE49-F238E27FC236}">
                <a16:creationId xmlns:a16="http://schemas.microsoft.com/office/drawing/2014/main" id="{17A6F3C0-5FD8-A8A5-3399-B62D2F2DF1D0}"/>
              </a:ext>
            </a:extLst>
          </p:cNvPr>
          <p:cNvGrpSpPr/>
          <p:nvPr/>
        </p:nvGrpSpPr>
        <p:grpSpPr>
          <a:xfrm>
            <a:off x="805959" y="2180075"/>
            <a:ext cx="864665" cy="865389"/>
            <a:chOff x="3287425" y="1417883"/>
            <a:chExt cx="648499" cy="649042"/>
          </a:xfrm>
        </p:grpSpPr>
        <p:sp>
          <p:nvSpPr>
            <p:cNvPr id="73" name="Oval 72">
              <a:extLst>
                <a:ext uri="{FF2B5EF4-FFF2-40B4-BE49-F238E27FC236}">
                  <a16:creationId xmlns:a16="http://schemas.microsoft.com/office/drawing/2014/main" id="{F0C9A91D-2553-05B5-8699-AA8585469C22}"/>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4" name="Oval 73">
              <a:extLst>
                <a:ext uri="{FF2B5EF4-FFF2-40B4-BE49-F238E27FC236}">
                  <a16:creationId xmlns:a16="http://schemas.microsoft.com/office/drawing/2014/main" id="{ACE64BBA-1727-B24A-D040-DA9E595D5ECF}"/>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3" b="1">
                <a:solidFill>
                  <a:schemeClr val="bg1"/>
                </a:solidFill>
                <a:latin typeface="+mj-lt"/>
              </a:endParaRPr>
            </a:p>
          </p:txBody>
        </p:sp>
      </p:grpSp>
      <p:grpSp>
        <p:nvGrpSpPr>
          <p:cNvPr id="9" name="Group 129">
            <a:extLst>
              <a:ext uri="{FF2B5EF4-FFF2-40B4-BE49-F238E27FC236}">
                <a16:creationId xmlns:a16="http://schemas.microsoft.com/office/drawing/2014/main" id="{208C1417-1AAE-54F4-608C-C6C06F4A7338}"/>
              </a:ext>
            </a:extLst>
          </p:cNvPr>
          <p:cNvGrpSpPr/>
          <p:nvPr/>
        </p:nvGrpSpPr>
        <p:grpSpPr>
          <a:xfrm>
            <a:off x="800714" y="3383056"/>
            <a:ext cx="864665" cy="865389"/>
            <a:chOff x="2779491" y="2517212"/>
            <a:chExt cx="648499" cy="649042"/>
          </a:xfrm>
        </p:grpSpPr>
        <p:sp>
          <p:nvSpPr>
            <p:cNvPr id="76" name="Oval 75">
              <a:extLst>
                <a:ext uri="{FF2B5EF4-FFF2-40B4-BE49-F238E27FC236}">
                  <a16:creationId xmlns:a16="http://schemas.microsoft.com/office/drawing/2014/main" id="{473D547A-5525-6E65-191B-7168F429A0FB}"/>
                </a:ext>
              </a:extLst>
            </p:cNvPr>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7" name="Oval 76">
              <a:extLst>
                <a:ext uri="{FF2B5EF4-FFF2-40B4-BE49-F238E27FC236}">
                  <a16:creationId xmlns:a16="http://schemas.microsoft.com/office/drawing/2014/main" id="{93B7EDC0-D675-E8D8-F0FC-05053D4E2503}"/>
                </a:ext>
              </a:extLst>
            </p:cNvPr>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sp>
        <p:nvSpPr>
          <p:cNvPr id="37" name="TextBox 36">
            <a:extLst>
              <a:ext uri="{FF2B5EF4-FFF2-40B4-BE49-F238E27FC236}">
                <a16:creationId xmlns:a16="http://schemas.microsoft.com/office/drawing/2014/main" id="{CA73F6DF-4FD0-6A5E-B069-14E467CF506B}"/>
              </a:ext>
            </a:extLst>
          </p:cNvPr>
          <p:cNvSpPr txBox="1"/>
          <p:nvPr/>
        </p:nvSpPr>
        <p:spPr>
          <a:xfrm>
            <a:off x="1636807" y="3273928"/>
            <a:ext cx="5610279" cy="1077218"/>
          </a:xfrm>
          <a:prstGeom prst="rect">
            <a:avLst/>
          </a:prstGeom>
          <a:noFill/>
        </p:spPr>
        <p:txBody>
          <a:bodyPr wrap="square" rtlCol="0">
            <a:spAutoFit/>
          </a:bodyPr>
          <a:lstStyle/>
          <a:p>
            <a:r>
              <a:rPr lang="zh-CN" altLang="en-US" sz="3200" b="1" dirty="0">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普遍明确人身自由权与公正审判权为基本人权</a:t>
            </a:r>
            <a:endParaRPr lang="en-US" sz="3200" b="1" dirty="0">
              <a:solidFill>
                <a:srgbClr val="ED7D31"/>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175" name="Group 174">
            <a:extLst>
              <a:ext uri="{FF2B5EF4-FFF2-40B4-BE49-F238E27FC236}">
                <a16:creationId xmlns:a16="http://schemas.microsoft.com/office/drawing/2014/main" id="{4A03F03E-D330-55EC-F276-A8E3EC210518}"/>
              </a:ext>
            </a:extLst>
          </p:cNvPr>
          <p:cNvGrpSpPr/>
          <p:nvPr/>
        </p:nvGrpSpPr>
        <p:grpSpPr>
          <a:xfrm>
            <a:off x="8573173" y="2483364"/>
            <a:ext cx="1644651" cy="1693333"/>
            <a:chOff x="6429880" y="1862523"/>
            <a:chExt cx="1233488" cy="1270000"/>
          </a:xfrm>
          <a:solidFill>
            <a:srgbClr val="002060"/>
          </a:solidFill>
        </p:grpSpPr>
        <p:sp>
          <p:nvSpPr>
            <p:cNvPr id="1127" name="Freeform 103">
              <a:extLst>
                <a:ext uri="{FF2B5EF4-FFF2-40B4-BE49-F238E27FC236}">
                  <a16:creationId xmlns:a16="http://schemas.microsoft.com/office/drawing/2014/main" id="{212FF4C1-099E-A3D8-FEDC-49E1AA339DB5}"/>
                </a:ext>
              </a:extLst>
            </p:cNvPr>
            <p:cNvSpPr>
              <a:spLocks/>
            </p:cNvSpPr>
            <p:nvPr/>
          </p:nvSpPr>
          <p:spPr bwMode="auto">
            <a:xfrm>
              <a:off x="6429880" y="2024448"/>
              <a:ext cx="544513" cy="1108075"/>
            </a:xfrm>
            <a:custGeom>
              <a:avLst/>
              <a:gdLst/>
              <a:ahLst/>
              <a:cxnLst>
                <a:cxn ang="0">
                  <a:pos x="343" y="399"/>
                </a:cxn>
                <a:cxn ang="0">
                  <a:pos x="225" y="698"/>
                </a:cxn>
                <a:cxn ang="0">
                  <a:pos x="0" y="297"/>
                </a:cxn>
                <a:cxn ang="0">
                  <a:pos x="118" y="0"/>
                </a:cxn>
                <a:cxn ang="0">
                  <a:pos x="343" y="399"/>
                </a:cxn>
              </a:cxnLst>
              <a:rect l="0" t="0" r="r" b="b"/>
              <a:pathLst>
                <a:path w="343" h="698">
                  <a:moveTo>
                    <a:pt x="343" y="399"/>
                  </a:moveTo>
                  <a:lnTo>
                    <a:pt x="225" y="698"/>
                  </a:lnTo>
                  <a:lnTo>
                    <a:pt x="0" y="297"/>
                  </a:lnTo>
                  <a:lnTo>
                    <a:pt x="118" y="0"/>
                  </a:lnTo>
                  <a:lnTo>
                    <a:pt x="343" y="3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1" name="Freeform 107">
              <a:extLst>
                <a:ext uri="{FF2B5EF4-FFF2-40B4-BE49-F238E27FC236}">
                  <a16:creationId xmlns:a16="http://schemas.microsoft.com/office/drawing/2014/main" id="{304DF985-8CF3-B31B-4C7D-BA9E1EA2CB5E}"/>
                </a:ext>
              </a:extLst>
            </p:cNvPr>
            <p:cNvSpPr>
              <a:spLocks/>
            </p:cNvSpPr>
            <p:nvPr/>
          </p:nvSpPr>
          <p:spPr bwMode="auto">
            <a:xfrm>
              <a:off x="6787068" y="2446723"/>
              <a:ext cx="876300" cy="685800"/>
            </a:xfrm>
            <a:custGeom>
              <a:avLst/>
              <a:gdLst/>
              <a:ahLst/>
              <a:cxnLst>
                <a:cxn ang="0">
                  <a:pos x="552" y="0"/>
                </a:cxn>
                <a:cxn ang="0">
                  <a:pos x="434" y="299"/>
                </a:cxn>
                <a:cxn ang="0">
                  <a:pos x="0" y="432"/>
                </a:cxn>
                <a:cxn ang="0">
                  <a:pos x="118" y="133"/>
                </a:cxn>
                <a:cxn ang="0">
                  <a:pos x="552" y="0"/>
                </a:cxn>
              </a:cxnLst>
              <a:rect l="0" t="0" r="r" b="b"/>
              <a:pathLst>
                <a:path w="552" h="432">
                  <a:moveTo>
                    <a:pt x="552" y="0"/>
                  </a:moveTo>
                  <a:lnTo>
                    <a:pt x="434" y="299"/>
                  </a:lnTo>
                  <a:lnTo>
                    <a:pt x="0" y="432"/>
                  </a:lnTo>
                  <a:lnTo>
                    <a:pt x="118" y="133"/>
                  </a:lnTo>
                  <a:lnTo>
                    <a:pt x="552" y="0"/>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9" name="Freeform 115">
              <a:extLst>
                <a:ext uri="{FF2B5EF4-FFF2-40B4-BE49-F238E27FC236}">
                  <a16:creationId xmlns:a16="http://schemas.microsoft.com/office/drawing/2014/main" id="{52A61468-4741-8F5F-B881-DA2FB57CBCFC}"/>
                </a:ext>
              </a:extLst>
            </p:cNvPr>
            <p:cNvSpPr>
              <a:spLocks/>
            </p:cNvSpPr>
            <p:nvPr/>
          </p:nvSpPr>
          <p:spPr bwMode="auto">
            <a:xfrm>
              <a:off x="6614030" y="1862523"/>
              <a:ext cx="1046163" cy="798513"/>
            </a:xfrm>
            <a:custGeom>
              <a:avLst/>
              <a:gdLst/>
              <a:ahLst/>
              <a:cxnLst>
                <a:cxn ang="0">
                  <a:pos x="0" y="44"/>
                </a:cxn>
                <a:cxn ang="0">
                  <a:pos x="93" y="22"/>
                </a:cxn>
                <a:cxn ang="0">
                  <a:pos x="180" y="0"/>
                </a:cxn>
                <a:cxn ang="0">
                  <a:pos x="228" y="77"/>
                </a:cxn>
                <a:cxn ang="0">
                  <a:pos x="278" y="156"/>
                </a:cxn>
                <a:cxn ang="0">
                  <a:pos x="190" y="183"/>
                </a:cxn>
                <a:cxn ang="0">
                  <a:pos x="95" y="212"/>
                </a:cxn>
                <a:cxn ang="0">
                  <a:pos x="47" y="126"/>
                </a:cxn>
                <a:cxn ang="0">
                  <a:pos x="0" y="44"/>
                </a:cxn>
              </a:cxnLst>
              <a:rect l="0" t="0" r="r" b="b"/>
              <a:pathLst>
                <a:path w="278" h="212">
                  <a:moveTo>
                    <a:pt x="0" y="44"/>
                  </a:moveTo>
                  <a:cubicBezTo>
                    <a:pt x="32" y="36"/>
                    <a:pt x="63" y="29"/>
                    <a:pt x="93" y="22"/>
                  </a:cubicBezTo>
                  <a:cubicBezTo>
                    <a:pt x="123" y="14"/>
                    <a:pt x="152" y="7"/>
                    <a:pt x="180" y="0"/>
                  </a:cubicBezTo>
                  <a:cubicBezTo>
                    <a:pt x="196" y="25"/>
                    <a:pt x="212" y="51"/>
                    <a:pt x="228" y="77"/>
                  </a:cubicBezTo>
                  <a:cubicBezTo>
                    <a:pt x="245" y="103"/>
                    <a:pt x="261" y="129"/>
                    <a:pt x="278" y="156"/>
                  </a:cubicBezTo>
                  <a:cubicBezTo>
                    <a:pt x="249" y="165"/>
                    <a:pt x="220" y="174"/>
                    <a:pt x="190" y="183"/>
                  </a:cubicBezTo>
                  <a:cubicBezTo>
                    <a:pt x="159" y="193"/>
                    <a:pt x="127" y="202"/>
                    <a:pt x="95" y="212"/>
                  </a:cubicBezTo>
                  <a:cubicBezTo>
                    <a:pt x="79" y="183"/>
                    <a:pt x="63" y="154"/>
                    <a:pt x="47" y="126"/>
                  </a:cubicBezTo>
                  <a:cubicBezTo>
                    <a:pt x="31" y="98"/>
                    <a:pt x="15" y="71"/>
                    <a:pt x="0" y="44"/>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6" name="Group 175">
            <a:extLst>
              <a:ext uri="{FF2B5EF4-FFF2-40B4-BE49-F238E27FC236}">
                <a16:creationId xmlns:a16="http://schemas.microsoft.com/office/drawing/2014/main" id="{5DD41EA7-7EED-2CCC-D2DB-0F5507995B3D}"/>
              </a:ext>
            </a:extLst>
          </p:cNvPr>
          <p:cNvGrpSpPr/>
          <p:nvPr/>
        </p:nvGrpSpPr>
        <p:grpSpPr>
          <a:xfrm>
            <a:off x="7358207" y="2946914"/>
            <a:ext cx="1761067" cy="1805517"/>
            <a:chOff x="5518655" y="2210185"/>
            <a:chExt cx="1320800" cy="1354138"/>
          </a:xfrm>
        </p:grpSpPr>
        <p:sp>
          <p:nvSpPr>
            <p:cNvPr id="1140" name="Freeform 116">
              <a:extLst>
                <a:ext uri="{FF2B5EF4-FFF2-40B4-BE49-F238E27FC236}">
                  <a16:creationId xmlns:a16="http://schemas.microsoft.com/office/drawing/2014/main" id="{ECE0BDB5-38EF-61A3-BDE8-0F968435B88E}"/>
                </a:ext>
              </a:extLst>
            </p:cNvPr>
            <p:cNvSpPr>
              <a:spLocks/>
            </p:cNvSpPr>
            <p:nvPr/>
          </p:nvSpPr>
          <p:spPr bwMode="auto">
            <a:xfrm>
              <a:off x="5856793" y="2849948"/>
              <a:ext cx="968375" cy="714375"/>
            </a:xfrm>
            <a:custGeom>
              <a:avLst/>
              <a:gdLst/>
              <a:ahLst/>
              <a:cxnLst>
                <a:cxn ang="0">
                  <a:pos x="610" y="0"/>
                </a:cxn>
                <a:cxn ang="0">
                  <a:pos x="493" y="296"/>
                </a:cxn>
                <a:cxn ang="0">
                  <a:pos x="0" y="450"/>
                </a:cxn>
                <a:cxn ang="0">
                  <a:pos x="116" y="154"/>
                </a:cxn>
                <a:cxn ang="0">
                  <a:pos x="610" y="0"/>
                </a:cxn>
              </a:cxnLst>
              <a:rect l="0" t="0" r="r" b="b"/>
              <a:pathLst>
                <a:path w="610" h="450">
                  <a:moveTo>
                    <a:pt x="610" y="0"/>
                  </a:moveTo>
                  <a:lnTo>
                    <a:pt x="493" y="296"/>
                  </a:lnTo>
                  <a:lnTo>
                    <a:pt x="0" y="450"/>
                  </a:lnTo>
                  <a:lnTo>
                    <a:pt x="116" y="154"/>
                  </a:lnTo>
                  <a:lnTo>
                    <a:pt x="61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1" name="Freeform 117">
              <a:extLst>
                <a:ext uri="{FF2B5EF4-FFF2-40B4-BE49-F238E27FC236}">
                  <a16:creationId xmlns:a16="http://schemas.microsoft.com/office/drawing/2014/main" id="{E4A4B083-FD03-A341-AD5F-3B524370C3C7}"/>
                </a:ext>
              </a:extLst>
            </p:cNvPr>
            <p:cNvSpPr>
              <a:spLocks/>
            </p:cNvSpPr>
            <p:nvPr/>
          </p:nvSpPr>
          <p:spPr bwMode="auto">
            <a:xfrm>
              <a:off x="5518655" y="2402273"/>
              <a:ext cx="527050" cy="1162050"/>
            </a:xfrm>
            <a:custGeom>
              <a:avLst/>
              <a:gdLst/>
              <a:ahLst/>
              <a:cxnLst>
                <a:cxn ang="0">
                  <a:pos x="332" y="436"/>
                </a:cxn>
                <a:cxn ang="0">
                  <a:pos x="213" y="732"/>
                </a:cxn>
                <a:cxn ang="0">
                  <a:pos x="0" y="296"/>
                </a:cxn>
                <a:cxn ang="0">
                  <a:pos x="116" y="0"/>
                </a:cxn>
                <a:cxn ang="0">
                  <a:pos x="332" y="436"/>
                </a:cxn>
              </a:cxnLst>
              <a:rect l="0" t="0" r="r" b="b"/>
              <a:pathLst>
                <a:path w="332" h="732">
                  <a:moveTo>
                    <a:pt x="332" y="436"/>
                  </a:moveTo>
                  <a:lnTo>
                    <a:pt x="213" y="732"/>
                  </a:lnTo>
                  <a:lnTo>
                    <a:pt x="0" y="296"/>
                  </a:lnTo>
                  <a:lnTo>
                    <a:pt x="116" y="0"/>
                  </a:lnTo>
                  <a:lnTo>
                    <a:pt x="332" y="43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2" name="Freeform 118">
              <a:extLst>
                <a:ext uri="{FF2B5EF4-FFF2-40B4-BE49-F238E27FC236}">
                  <a16:creationId xmlns:a16="http://schemas.microsoft.com/office/drawing/2014/main" id="{82313A08-79D5-2192-55B2-E2E5A40BBFF6}"/>
                </a:ext>
              </a:extLst>
            </p:cNvPr>
            <p:cNvSpPr>
              <a:spLocks/>
            </p:cNvSpPr>
            <p:nvPr/>
          </p:nvSpPr>
          <p:spPr bwMode="auto">
            <a:xfrm>
              <a:off x="5702805" y="2210185"/>
              <a:ext cx="1136650" cy="884238"/>
            </a:xfrm>
            <a:custGeom>
              <a:avLst/>
              <a:gdLst/>
              <a:ahLst/>
              <a:cxnLst>
                <a:cxn ang="0">
                  <a:pos x="0" y="51"/>
                </a:cxn>
                <a:cxn ang="0">
                  <a:pos x="107" y="24"/>
                </a:cxn>
                <a:cxn ang="0">
                  <a:pos x="207" y="0"/>
                </a:cxn>
                <a:cxn ang="0">
                  <a:pos x="254" y="83"/>
                </a:cxn>
                <a:cxn ang="0">
                  <a:pos x="302" y="170"/>
                </a:cxn>
                <a:cxn ang="0">
                  <a:pos x="200" y="201"/>
                </a:cxn>
                <a:cxn ang="0">
                  <a:pos x="91" y="235"/>
                </a:cxn>
                <a:cxn ang="0">
                  <a:pos x="44" y="140"/>
                </a:cxn>
                <a:cxn ang="0">
                  <a:pos x="0" y="51"/>
                </a:cxn>
              </a:cxnLst>
              <a:rect l="0" t="0" r="r" b="b"/>
              <a:pathLst>
                <a:path w="302" h="235">
                  <a:moveTo>
                    <a:pt x="0" y="51"/>
                  </a:moveTo>
                  <a:cubicBezTo>
                    <a:pt x="37" y="42"/>
                    <a:pt x="72" y="33"/>
                    <a:pt x="107" y="24"/>
                  </a:cubicBezTo>
                  <a:cubicBezTo>
                    <a:pt x="141" y="16"/>
                    <a:pt x="175" y="8"/>
                    <a:pt x="207" y="0"/>
                  </a:cubicBezTo>
                  <a:cubicBezTo>
                    <a:pt x="223" y="27"/>
                    <a:pt x="238" y="55"/>
                    <a:pt x="254" y="83"/>
                  </a:cubicBezTo>
                  <a:cubicBezTo>
                    <a:pt x="269" y="111"/>
                    <a:pt x="286" y="140"/>
                    <a:pt x="302" y="170"/>
                  </a:cubicBezTo>
                  <a:cubicBezTo>
                    <a:pt x="269" y="180"/>
                    <a:pt x="235" y="191"/>
                    <a:pt x="200" y="201"/>
                  </a:cubicBezTo>
                  <a:cubicBezTo>
                    <a:pt x="164" y="212"/>
                    <a:pt x="128" y="223"/>
                    <a:pt x="91" y="235"/>
                  </a:cubicBezTo>
                  <a:cubicBezTo>
                    <a:pt x="75" y="203"/>
                    <a:pt x="59" y="171"/>
                    <a:pt x="44" y="140"/>
                  </a:cubicBezTo>
                  <a:cubicBezTo>
                    <a:pt x="29" y="110"/>
                    <a:pt x="15" y="80"/>
                    <a:pt x="0" y="5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矩形 34">
            <a:extLst>
              <a:ext uri="{FF2B5EF4-FFF2-40B4-BE49-F238E27FC236}">
                <a16:creationId xmlns:a16="http://schemas.microsoft.com/office/drawing/2014/main" id="{789AC080-79E0-728A-9BC7-AFB29EFA25EC}"/>
              </a:ext>
            </a:extLst>
          </p:cNvPr>
          <p:cNvSpPr/>
          <p:nvPr/>
        </p:nvSpPr>
        <p:spPr>
          <a:xfrm>
            <a:off x="8892602" y="2680546"/>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cap="none" spc="0">
                <a:ln/>
                <a:solidFill>
                  <a:schemeClr val="bg1"/>
                </a:solidFill>
                <a:latin typeface="华文琥珀" panose="02010800040101010101" pitchFamily="2" charset="-122"/>
                <a:ea typeface="华文琥珀" panose="02010800040101010101" pitchFamily="2" charset="-122"/>
              </a:rPr>
              <a:t>宪法</a:t>
            </a:r>
            <a:endParaRPr lang="zh-CN" altLang="en-US" sz="4000" cap="none" spc="0">
              <a:ln/>
              <a:solidFill>
                <a:schemeClr val="bg1"/>
              </a:solidFill>
              <a:latin typeface="华文琥珀" panose="02010800040101010101" pitchFamily="2" charset="-122"/>
              <a:ea typeface="华文琥珀" panose="02010800040101010101" pitchFamily="2" charset="-122"/>
            </a:endParaRPr>
          </a:p>
        </p:txBody>
      </p:sp>
      <p:sp>
        <p:nvSpPr>
          <p:cNvPr id="36" name="矩形 35">
            <a:extLst>
              <a:ext uri="{FF2B5EF4-FFF2-40B4-BE49-F238E27FC236}">
                <a16:creationId xmlns:a16="http://schemas.microsoft.com/office/drawing/2014/main" id="{E0BBC563-45AB-8B7B-B173-ABD05C00634D}"/>
              </a:ext>
            </a:extLst>
          </p:cNvPr>
          <p:cNvSpPr/>
          <p:nvPr/>
        </p:nvSpPr>
        <p:spPr>
          <a:xfrm>
            <a:off x="7725458" y="3141500"/>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法律</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nvGrpSpPr>
          <p:cNvPr id="5" name="组合 4">
            <a:extLst>
              <a:ext uri="{FF2B5EF4-FFF2-40B4-BE49-F238E27FC236}">
                <a16:creationId xmlns:a16="http://schemas.microsoft.com/office/drawing/2014/main" id="{B196A850-3E0D-7656-C898-11DF33D37F06}"/>
              </a:ext>
            </a:extLst>
          </p:cNvPr>
          <p:cNvGrpSpPr/>
          <p:nvPr/>
        </p:nvGrpSpPr>
        <p:grpSpPr>
          <a:xfrm>
            <a:off x="9045191" y="3584031"/>
            <a:ext cx="1710267" cy="1866900"/>
            <a:chOff x="9045191" y="3584031"/>
            <a:chExt cx="1710267" cy="1866900"/>
          </a:xfrm>
        </p:grpSpPr>
        <p:grpSp>
          <p:nvGrpSpPr>
            <p:cNvPr id="29" name="Group 177">
              <a:extLst>
                <a:ext uri="{FF2B5EF4-FFF2-40B4-BE49-F238E27FC236}">
                  <a16:creationId xmlns:a16="http://schemas.microsoft.com/office/drawing/2014/main" id="{D8FBC8C0-BC3F-E914-42C3-11CD4D8B7519}"/>
                </a:ext>
              </a:extLst>
            </p:cNvPr>
            <p:cNvGrpSpPr/>
            <p:nvPr/>
          </p:nvGrpSpPr>
          <p:grpSpPr>
            <a:xfrm>
              <a:off x="9045191" y="3584031"/>
              <a:ext cx="1710267" cy="1866900"/>
              <a:chOff x="6783893" y="2688023"/>
              <a:chExt cx="1282700" cy="1400175"/>
            </a:xfrm>
          </p:grpSpPr>
          <p:sp>
            <p:nvSpPr>
              <p:cNvPr id="30" name="Freeform 109">
                <a:extLst>
                  <a:ext uri="{FF2B5EF4-FFF2-40B4-BE49-F238E27FC236}">
                    <a16:creationId xmlns:a16="http://schemas.microsoft.com/office/drawing/2014/main" id="{5DA20D43-7FD7-D614-68AD-A0AA5C5FBA66}"/>
                  </a:ext>
                </a:extLst>
              </p:cNvPr>
              <p:cNvSpPr>
                <a:spLocks/>
              </p:cNvSpPr>
              <p:nvPr/>
            </p:nvSpPr>
            <p:spPr bwMode="auto">
              <a:xfrm>
                <a:off x="7182355" y="3343660"/>
                <a:ext cx="884238" cy="744538"/>
              </a:xfrm>
              <a:custGeom>
                <a:avLst/>
                <a:gdLst/>
                <a:ahLst/>
                <a:cxnLst>
                  <a:cxn ang="0">
                    <a:pos x="557" y="0"/>
                  </a:cxn>
                  <a:cxn ang="0">
                    <a:pos x="441" y="296"/>
                  </a:cxn>
                  <a:cxn ang="0">
                    <a:pos x="0" y="469"/>
                  </a:cxn>
                  <a:cxn ang="0">
                    <a:pos x="118" y="170"/>
                  </a:cxn>
                  <a:cxn ang="0">
                    <a:pos x="557" y="0"/>
                  </a:cxn>
                </a:cxnLst>
                <a:rect l="0" t="0" r="r" b="b"/>
                <a:pathLst>
                  <a:path w="557" h="469">
                    <a:moveTo>
                      <a:pt x="557" y="0"/>
                    </a:moveTo>
                    <a:lnTo>
                      <a:pt x="441" y="296"/>
                    </a:lnTo>
                    <a:lnTo>
                      <a:pt x="0" y="469"/>
                    </a:lnTo>
                    <a:lnTo>
                      <a:pt x="118" y="170"/>
                    </a:lnTo>
                    <a:lnTo>
                      <a:pt x="557"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0">
                <a:extLst>
                  <a:ext uri="{FF2B5EF4-FFF2-40B4-BE49-F238E27FC236}">
                    <a16:creationId xmlns:a16="http://schemas.microsoft.com/office/drawing/2014/main" id="{526A8689-28B4-2A1F-B799-23EAF13984D2}"/>
                  </a:ext>
                </a:extLst>
              </p:cNvPr>
              <p:cNvSpPr>
                <a:spLocks/>
              </p:cNvSpPr>
              <p:nvPr/>
            </p:nvSpPr>
            <p:spPr bwMode="auto">
              <a:xfrm>
                <a:off x="6783893" y="2905510"/>
                <a:ext cx="585788" cy="1182688"/>
              </a:xfrm>
              <a:custGeom>
                <a:avLst/>
                <a:gdLst/>
                <a:ahLst/>
                <a:cxnLst>
                  <a:cxn ang="0">
                    <a:pos x="369" y="446"/>
                  </a:cxn>
                  <a:cxn ang="0">
                    <a:pos x="251" y="745"/>
                  </a:cxn>
                  <a:cxn ang="0">
                    <a:pos x="0" y="297"/>
                  </a:cxn>
                  <a:cxn ang="0">
                    <a:pos x="118" y="0"/>
                  </a:cxn>
                  <a:cxn ang="0">
                    <a:pos x="369" y="446"/>
                  </a:cxn>
                </a:cxnLst>
                <a:rect l="0" t="0" r="r" b="b"/>
                <a:pathLst>
                  <a:path w="369" h="745">
                    <a:moveTo>
                      <a:pt x="369" y="446"/>
                    </a:moveTo>
                    <a:lnTo>
                      <a:pt x="251" y="745"/>
                    </a:lnTo>
                    <a:lnTo>
                      <a:pt x="0" y="297"/>
                    </a:lnTo>
                    <a:lnTo>
                      <a:pt x="118" y="0"/>
                    </a:lnTo>
                    <a:lnTo>
                      <a:pt x="369" y="4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11">
                <a:extLst>
                  <a:ext uri="{FF2B5EF4-FFF2-40B4-BE49-F238E27FC236}">
                    <a16:creationId xmlns:a16="http://schemas.microsoft.com/office/drawing/2014/main" id="{A030DA7B-4A5C-4256-C73E-98BFE7278266}"/>
                  </a:ext>
                </a:extLst>
              </p:cNvPr>
              <p:cNvSpPr>
                <a:spLocks/>
              </p:cNvSpPr>
              <p:nvPr/>
            </p:nvSpPr>
            <p:spPr bwMode="auto">
              <a:xfrm>
                <a:off x="6971218" y="2688023"/>
                <a:ext cx="1095375" cy="925513"/>
              </a:xfrm>
              <a:custGeom>
                <a:avLst/>
                <a:gdLst/>
                <a:ahLst/>
                <a:cxnLst>
                  <a:cxn ang="0">
                    <a:pos x="0" y="58"/>
                  </a:cxn>
                  <a:cxn ang="0">
                    <a:pos x="94" y="28"/>
                  </a:cxn>
                  <a:cxn ang="0">
                    <a:pos x="183" y="0"/>
                  </a:cxn>
                  <a:cxn ang="0">
                    <a:pos x="236" y="85"/>
                  </a:cxn>
                  <a:cxn ang="0">
                    <a:pos x="291" y="174"/>
                  </a:cxn>
                  <a:cxn ang="0">
                    <a:pos x="202" y="209"/>
                  </a:cxn>
                  <a:cxn ang="0">
                    <a:pos x="106" y="246"/>
                  </a:cxn>
                  <a:cxn ang="0">
                    <a:pos x="51" y="150"/>
                  </a:cxn>
                  <a:cxn ang="0">
                    <a:pos x="0" y="58"/>
                  </a:cxn>
                </a:cxnLst>
                <a:rect l="0" t="0" r="r" b="b"/>
                <a:pathLst>
                  <a:path w="291" h="246">
                    <a:moveTo>
                      <a:pt x="0" y="58"/>
                    </a:moveTo>
                    <a:cubicBezTo>
                      <a:pt x="32" y="48"/>
                      <a:pt x="63" y="38"/>
                      <a:pt x="94" y="28"/>
                    </a:cubicBezTo>
                    <a:cubicBezTo>
                      <a:pt x="124" y="19"/>
                      <a:pt x="154" y="10"/>
                      <a:pt x="183" y="0"/>
                    </a:cubicBezTo>
                    <a:cubicBezTo>
                      <a:pt x="200" y="28"/>
                      <a:pt x="218" y="56"/>
                      <a:pt x="236" y="85"/>
                    </a:cubicBezTo>
                    <a:cubicBezTo>
                      <a:pt x="254" y="114"/>
                      <a:pt x="273" y="144"/>
                      <a:pt x="291" y="174"/>
                    </a:cubicBezTo>
                    <a:cubicBezTo>
                      <a:pt x="262" y="185"/>
                      <a:pt x="232" y="197"/>
                      <a:pt x="202" y="209"/>
                    </a:cubicBezTo>
                    <a:cubicBezTo>
                      <a:pt x="170" y="221"/>
                      <a:pt x="138" y="234"/>
                      <a:pt x="106" y="246"/>
                    </a:cubicBezTo>
                    <a:cubicBezTo>
                      <a:pt x="87" y="214"/>
                      <a:pt x="69" y="182"/>
                      <a:pt x="51" y="150"/>
                    </a:cubicBezTo>
                    <a:cubicBezTo>
                      <a:pt x="34" y="119"/>
                      <a:pt x="17" y="88"/>
                      <a:pt x="0" y="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矩形 38">
              <a:extLst>
                <a:ext uri="{FF2B5EF4-FFF2-40B4-BE49-F238E27FC236}">
                  <a16:creationId xmlns:a16="http://schemas.microsoft.com/office/drawing/2014/main" id="{7B2BB98D-FD35-8E1B-5F8E-774338CA515C}"/>
                </a:ext>
              </a:extLst>
            </p:cNvPr>
            <p:cNvSpPr/>
            <p:nvPr/>
          </p:nvSpPr>
          <p:spPr>
            <a:xfrm>
              <a:off x="9381741" y="3869782"/>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a:ln/>
                  <a:solidFill>
                    <a:schemeClr val="bg1"/>
                  </a:solidFill>
                  <a:latin typeface="华文琥珀" panose="02010800040101010101" pitchFamily="2" charset="-122"/>
                  <a:ea typeface="华文琥珀" panose="02010800040101010101" pitchFamily="2" charset="-122"/>
                </a:rPr>
                <a:t>解释</a:t>
              </a:r>
              <a:endParaRPr lang="en-US" altLang="zh-CN" sz="3600">
                <a:ln/>
                <a:solidFill>
                  <a:schemeClr val="bg1"/>
                </a:solidFill>
                <a:latin typeface="华文琥珀" panose="02010800040101010101" pitchFamily="2" charset="-122"/>
                <a:ea typeface="华文琥珀" panose="02010800040101010101" pitchFamily="2" charset="-122"/>
              </a:endParaRPr>
            </a:p>
          </p:txBody>
        </p:sp>
      </p:grpSp>
      <p:grpSp>
        <p:nvGrpSpPr>
          <p:cNvPr id="48" name="Group 130">
            <a:extLst>
              <a:ext uri="{FF2B5EF4-FFF2-40B4-BE49-F238E27FC236}">
                <a16:creationId xmlns:a16="http://schemas.microsoft.com/office/drawing/2014/main" id="{A17A4D32-896B-BE15-0577-CED863685CC0}"/>
              </a:ext>
            </a:extLst>
          </p:cNvPr>
          <p:cNvGrpSpPr/>
          <p:nvPr/>
        </p:nvGrpSpPr>
        <p:grpSpPr>
          <a:xfrm>
            <a:off x="801816" y="4656637"/>
            <a:ext cx="864665" cy="865389"/>
            <a:chOff x="3287425" y="3613920"/>
            <a:chExt cx="648499" cy="649042"/>
          </a:xfrm>
        </p:grpSpPr>
        <p:sp>
          <p:nvSpPr>
            <p:cNvPr id="49" name="Oval 78">
              <a:extLst>
                <a:ext uri="{FF2B5EF4-FFF2-40B4-BE49-F238E27FC236}">
                  <a16:creationId xmlns:a16="http://schemas.microsoft.com/office/drawing/2014/main" id="{81708CF6-BB14-9281-EB3D-97C5FB516350}"/>
                </a:ext>
              </a:extLst>
            </p:cNvPr>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50" name="Oval 79">
              <a:extLst>
                <a:ext uri="{FF2B5EF4-FFF2-40B4-BE49-F238E27FC236}">
                  <a16:creationId xmlns:a16="http://schemas.microsoft.com/office/drawing/2014/main" id="{F3CD6656-2757-3B7C-88EE-2E4097A3AA74}"/>
                </a:ext>
              </a:extLst>
            </p:cNvPr>
            <p:cNvSpPr>
              <a:spLocks noChangeAspect="1"/>
            </p:cNvSpPr>
            <p:nvPr/>
          </p:nvSpPr>
          <p:spPr>
            <a:xfrm>
              <a:off x="3362252" y="3688810"/>
              <a:ext cx="498845" cy="499263"/>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03</a:t>
              </a:r>
              <a:endParaRPr lang="en-US" sz="1600" b="1">
                <a:latin typeface="+mj-lt"/>
              </a:endParaRPr>
            </a:p>
          </p:txBody>
        </p:sp>
      </p:grpSp>
      <p:sp>
        <p:nvSpPr>
          <p:cNvPr id="51" name="TextBox 45">
            <a:extLst>
              <a:ext uri="{FF2B5EF4-FFF2-40B4-BE49-F238E27FC236}">
                <a16:creationId xmlns:a16="http://schemas.microsoft.com/office/drawing/2014/main" id="{C4B26B49-B885-33EF-C3EF-E513D548FEC6}"/>
              </a:ext>
            </a:extLst>
          </p:cNvPr>
          <p:cNvSpPr txBox="1"/>
          <p:nvPr/>
        </p:nvSpPr>
        <p:spPr>
          <a:xfrm>
            <a:off x="1666479" y="4752216"/>
            <a:ext cx="6310131" cy="584775"/>
          </a:xfrm>
          <a:prstGeom prst="rect">
            <a:avLst/>
          </a:prstGeom>
          <a:noFill/>
        </p:spPr>
        <p:txBody>
          <a:bodyPr wrap="square" rtlCol="0">
            <a:spAutoFit/>
          </a:bodyPr>
          <a:lstStyle/>
          <a:p>
            <a:r>
              <a:rPr lang="zh-CN" altLang="en-US" sz="3200" b="1" dirty="0">
                <a:solidFill>
                  <a:srgbClr val="C00000"/>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我国较为重视领域性国际条约</a:t>
            </a:r>
            <a:endParaRPr lang="en-US" sz="3200" dirty="0">
              <a:solidFill>
                <a:srgbClr val="C00000"/>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16" name="组合 15">
            <a:extLst>
              <a:ext uri="{FF2B5EF4-FFF2-40B4-BE49-F238E27FC236}">
                <a16:creationId xmlns:a16="http://schemas.microsoft.com/office/drawing/2014/main" id="{2E36F603-4651-721E-A674-3E33C4A3ADA7}"/>
              </a:ext>
            </a:extLst>
          </p:cNvPr>
          <p:cNvGrpSpPr/>
          <p:nvPr/>
        </p:nvGrpSpPr>
        <p:grpSpPr>
          <a:xfrm>
            <a:off x="7830903" y="1530524"/>
            <a:ext cx="3977987" cy="4678515"/>
            <a:chOff x="7830903" y="1530524"/>
            <a:chExt cx="3977987" cy="4678515"/>
          </a:xfrm>
        </p:grpSpPr>
        <p:sp>
          <p:nvSpPr>
            <p:cNvPr id="10" name="矩形: 圆角 9">
              <a:extLst>
                <a:ext uri="{FF2B5EF4-FFF2-40B4-BE49-F238E27FC236}">
                  <a16:creationId xmlns:a16="http://schemas.microsoft.com/office/drawing/2014/main" id="{D4D699D6-2F06-8477-28C3-9E84582D988C}"/>
                </a:ext>
              </a:extLst>
            </p:cNvPr>
            <p:cNvSpPr/>
            <p:nvPr/>
          </p:nvSpPr>
          <p:spPr>
            <a:xfrm>
              <a:off x="7830903" y="1530524"/>
              <a:ext cx="3977987" cy="4678515"/>
            </a:xfrm>
            <a:prstGeom prst="round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36">
              <a:extLst>
                <a:ext uri="{FF2B5EF4-FFF2-40B4-BE49-F238E27FC236}">
                  <a16:creationId xmlns:a16="http://schemas.microsoft.com/office/drawing/2014/main" id="{9AB7388D-9BDC-1057-71D7-8F8DAB218150}"/>
                </a:ext>
              </a:extLst>
            </p:cNvPr>
            <p:cNvSpPr txBox="1"/>
            <p:nvPr/>
          </p:nvSpPr>
          <p:spPr>
            <a:xfrm>
              <a:off x="8803079" y="1848365"/>
              <a:ext cx="2368046" cy="461665"/>
            </a:xfrm>
            <a:prstGeom prst="rect">
              <a:avLst/>
            </a:prstGeom>
            <a:noFill/>
          </p:spPr>
          <p:txBody>
            <a:bodyPr wrap="square" rtlCol="0">
              <a:spAutoFit/>
            </a:bodyPr>
            <a:lstStyle/>
            <a:p>
              <a:r>
                <a:rPr lang="zh-CN" altLang="en-US" sz="2400" b="1" dirty="0">
                  <a:solidFill>
                    <a:schemeClr val="tx1">
                      <a:lumMod val="95000"/>
                      <a:lumOff val="5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重要国际公约</a:t>
              </a:r>
              <a:endParaRPr lang="en-US" sz="2400" b="1" dirty="0">
                <a:solidFill>
                  <a:schemeClr val="tx1">
                    <a:lumMod val="95000"/>
                    <a:lumOff val="5000"/>
                  </a:schemeClr>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sp>
        <p:nvSpPr>
          <p:cNvPr id="14" name="文本框 13">
            <a:extLst>
              <a:ext uri="{FF2B5EF4-FFF2-40B4-BE49-F238E27FC236}">
                <a16:creationId xmlns:a16="http://schemas.microsoft.com/office/drawing/2014/main" id="{2C97CF8F-3C3E-2DEA-B901-97597558D2EC}"/>
              </a:ext>
            </a:extLst>
          </p:cNvPr>
          <p:cNvSpPr txBox="1"/>
          <p:nvPr/>
        </p:nvSpPr>
        <p:spPr>
          <a:xfrm>
            <a:off x="8052437" y="2352357"/>
            <a:ext cx="3620258" cy="3785652"/>
          </a:xfrm>
          <a:prstGeom prst="rect">
            <a:avLst/>
          </a:prstGeom>
          <a:noFill/>
        </p:spPr>
        <p:txBody>
          <a:bodyPr wrap="square">
            <a:spAutoFit/>
          </a:bodyPr>
          <a:lstStyle/>
          <a:p>
            <a:pPr marL="285750" indent="-285750">
              <a:buFont typeface="Arial" panose="020B0604020202020204" pitchFamily="34" charset="0"/>
              <a:buChar char="•"/>
            </a:pPr>
            <a:r>
              <a:rPr lang="en-US" altLang="zh-CN" sz="2000" b="1" i="0" dirty="0">
                <a:effectLst/>
                <a:latin typeface="Informal Roman" panose="030604020304060B0204" pitchFamily="66" charset="0"/>
              </a:rPr>
              <a:t>Universal Declaration of Human Rights </a:t>
            </a:r>
            <a:r>
              <a:rPr lang="en-US" altLang="zh-CN" sz="2000" b="1" i="0" dirty="0">
                <a:effectLst/>
                <a:latin typeface="Informal Roman" panose="030604020304060B0204" pitchFamily="66" charset="0"/>
                <a:cs typeface="Times New Roman" panose="02020603050405020304" pitchFamily="18" charset="0"/>
              </a:rPr>
              <a:t>§8.~11.</a:t>
            </a:r>
          </a:p>
          <a:p>
            <a:pPr marL="285750" indent="-285750">
              <a:buFont typeface="Arial" panose="020B0604020202020204" pitchFamily="34" charset="0"/>
              <a:buChar char="•"/>
            </a:pPr>
            <a:r>
              <a:rPr lang="en-US" altLang="zh-CN" sz="2000" b="1" i="0" dirty="0">
                <a:effectLst/>
                <a:latin typeface="Informal Roman" panose="030604020304060B0204" pitchFamily="66" charset="0"/>
              </a:rPr>
              <a:t>International Covenant on Civil and Political Rights</a:t>
            </a:r>
            <a:r>
              <a:rPr lang="en-US" altLang="zh-CN" sz="2000" b="1" dirty="0">
                <a:latin typeface="Informal Roman" panose="030604020304060B0204" pitchFamily="66" charset="0"/>
                <a:cs typeface="Times New Roman" panose="02020603050405020304" pitchFamily="18" charset="0"/>
              </a:rPr>
              <a:t> </a:t>
            </a:r>
            <a:r>
              <a:rPr lang="en-US" altLang="zh-CN" sz="2000" b="1" i="0" dirty="0">
                <a:effectLst/>
                <a:latin typeface="Informal Roman" panose="030604020304060B0204" pitchFamily="66" charset="0"/>
                <a:cs typeface="Times New Roman" panose="02020603050405020304" pitchFamily="18" charset="0"/>
              </a:rPr>
              <a:t>§9. 10. 14.</a:t>
            </a:r>
            <a:endParaRPr lang="en-US" altLang="zh-CN" sz="2000" b="1" i="0" dirty="0">
              <a:effectLst/>
              <a:latin typeface="Informal Roman" panose="030604020304060B0204" pitchFamily="66" charset="0"/>
            </a:endParaRPr>
          </a:p>
          <a:p>
            <a:pPr marL="285750" indent="-285750">
              <a:buFont typeface="Arial" panose="020B0604020202020204" pitchFamily="34" charset="0"/>
              <a:buChar char="•"/>
            </a:pPr>
            <a:r>
              <a:rPr lang="en-US" altLang="zh-CN" sz="2000" b="1" i="0" dirty="0">
                <a:effectLst/>
                <a:latin typeface="Informal Roman" panose="030604020304060B0204" pitchFamily="66" charset="0"/>
              </a:rPr>
              <a:t>European Convention on Human Rights  </a:t>
            </a:r>
            <a:r>
              <a:rPr lang="en-US" altLang="zh-CN" sz="2000" b="1" i="0" dirty="0">
                <a:effectLst/>
                <a:latin typeface="Informal Roman" panose="030604020304060B0204" pitchFamily="66" charset="0"/>
                <a:cs typeface="Times New Roman" panose="02020603050405020304" pitchFamily="18" charset="0"/>
              </a:rPr>
              <a:t>§6.</a:t>
            </a:r>
            <a:endParaRPr lang="en-US" altLang="zh-CN" sz="2000" b="1" dirty="0">
              <a:latin typeface="Informal Roman" panose="030604020304060B0204" pitchFamily="66" charset="0"/>
            </a:endParaRPr>
          </a:p>
          <a:p>
            <a:pPr marL="285750" indent="-285750">
              <a:buFont typeface="Arial" panose="020B0604020202020204" pitchFamily="34" charset="0"/>
              <a:buChar char="•"/>
            </a:pPr>
            <a:r>
              <a:rPr lang="en-US" altLang="zh-CN" sz="2000" b="1" i="0" dirty="0">
                <a:effectLst/>
                <a:latin typeface="Informal Roman" panose="030604020304060B0204" pitchFamily="66" charset="0"/>
              </a:rPr>
              <a:t>African Charter on Human and Peoples' Rights </a:t>
            </a:r>
            <a:r>
              <a:rPr lang="en-US" altLang="zh-CN" sz="2000" b="1" i="0" dirty="0">
                <a:effectLst/>
                <a:latin typeface="Informal Roman" panose="030604020304060B0204" pitchFamily="66" charset="0"/>
                <a:cs typeface="Times New Roman" panose="02020603050405020304" pitchFamily="18" charset="0"/>
              </a:rPr>
              <a:t>§6. 7.</a:t>
            </a:r>
            <a:endParaRPr lang="en-US" altLang="zh-CN" sz="2000" b="1" dirty="0">
              <a:latin typeface="Informal Roman" panose="030604020304060B0204" pitchFamily="66" charset="0"/>
              <a:cs typeface="Times New Roman" panose="02020603050405020304" pitchFamily="18" charset="0"/>
            </a:endParaRPr>
          </a:p>
          <a:p>
            <a:pPr marL="285750" indent="-285750">
              <a:buFont typeface="Arial" panose="020B0604020202020204" pitchFamily="34" charset="0"/>
              <a:buChar char="•"/>
            </a:pPr>
            <a:r>
              <a:rPr lang="en-US" altLang="zh-CN" sz="2000" b="1" i="0" dirty="0">
                <a:effectLst/>
                <a:latin typeface="Informal Roman" panose="030604020304060B0204" pitchFamily="66" charset="0"/>
              </a:rPr>
              <a:t>American Convention on Human Rights </a:t>
            </a:r>
            <a:r>
              <a:rPr lang="en-US" altLang="zh-CN" sz="2000" b="1" i="0" dirty="0">
                <a:effectLst/>
                <a:latin typeface="Informal Roman" panose="030604020304060B0204" pitchFamily="66" charset="0"/>
                <a:cs typeface="Times New Roman" panose="02020603050405020304" pitchFamily="18" charset="0"/>
              </a:rPr>
              <a:t>§5. 7. 8.</a:t>
            </a:r>
          </a:p>
          <a:p>
            <a:pPr marL="285750" indent="-285750">
              <a:buFont typeface="Arial" panose="020B0604020202020204" pitchFamily="34" charset="0"/>
              <a:buChar char="•"/>
            </a:pPr>
            <a:endParaRPr lang="en-US" altLang="zh-CN" sz="2000" b="1" i="0" dirty="0">
              <a:effectLst/>
              <a:latin typeface="Blackadder ITC" panose="04020505051007020D02" pitchFamily="82" charset="0"/>
            </a:endParaRPr>
          </a:p>
          <a:p>
            <a:pPr marL="285750" indent="-285750">
              <a:buFont typeface="Arial" panose="020B0604020202020204" pitchFamily="34" charset="0"/>
              <a:buChar char="•"/>
            </a:pPr>
            <a:endParaRPr lang="zh-CN" altLang="en-US" sz="2000" dirty="0">
              <a:latin typeface="Blackadder ITC" panose="04020505051007020D02" pitchFamily="82" charset="0"/>
            </a:endParaRPr>
          </a:p>
        </p:txBody>
      </p:sp>
    </p:spTree>
    <p:extLst>
      <p:ext uri="{BB962C8B-B14F-4D97-AF65-F5344CB8AC3E}">
        <p14:creationId xmlns:p14="http://schemas.microsoft.com/office/powerpoint/2010/main" val="210706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 presetClass="entr" presetSubtype="4" accel="50000" decel="5000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2" presetClass="entr" presetSubtype="4" accel="50000" decel="5000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up)">
                                      <p:cBhvr>
                                        <p:cTn id="38" dur="500"/>
                                        <p:tgtEl>
                                          <p:spTgt spid="14">
                                            <p:txEl>
                                              <p:pRg st="0" end="0"/>
                                            </p:txEl>
                                          </p:spTgt>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wipe(up)">
                                      <p:cBhvr>
                                        <p:cTn id="42" dur="500"/>
                                        <p:tgtEl>
                                          <p:spTgt spid="14">
                                            <p:txEl>
                                              <p:pRg st="1" end="1"/>
                                            </p:txEl>
                                          </p:spTgt>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14">
                                            <p:txEl>
                                              <p:pRg st="2" end="2"/>
                                            </p:txEl>
                                          </p:spTgt>
                                        </p:tgtEl>
                                        <p:attrNameLst>
                                          <p:attrName>style.visibility</p:attrName>
                                        </p:attrNameLst>
                                      </p:cBhvr>
                                      <p:to>
                                        <p:strVal val="visible"/>
                                      </p:to>
                                    </p:set>
                                    <p:animEffect transition="in" filter="wipe(up)">
                                      <p:cBhvr>
                                        <p:cTn id="46" dur="500"/>
                                        <p:tgtEl>
                                          <p:spTgt spid="14">
                                            <p:txEl>
                                              <p:pRg st="2" end="2"/>
                                            </p:txEl>
                                          </p:spTgt>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14">
                                            <p:txEl>
                                              <p:pRg st="3" end="3"/>
                                            </p:txEl>
                                          </p:spTgt>
                                        </p:tgtEl>
                                        <p:attrNameLst>
                                          <p:attrName>style.visibility</p:attrName>
                                        </p:attrNameLst>
                                      </p:cBhvr>
                                      <p:to>
                                        <p:strVal val="visible"/>
                                      </p:to>
                                    </p:set>
                                    <p:animEffect transition="in" filter="wipe(up)">
                                      <p:cBhvr>
                                        <p:cTn id="50" dur="500"/>
                                        <p:tgtEl>
                                          <p:spTgt spid="14">
                                            <p:txEl>
                                              <p:pRg st="3" end="3"/>
                                            </p:txEl>
                                          </p:spTgt>
                                        </p:tgtEl>
                                      </p:cBhvr>
                                    </p:animEffect>
                                  </p:childTnLst>
                                </p:cTn>
                              </p:par>
                            </p:childTnLst>
                          </p:cTn>
                        </p:par>
                        <p:par>
                          <p:cTn id="51" fill="hold">
                            <p:stCondLst>
                              <p:cond delay="2500"/>
                            </p:stCondLst>
                            <p:childTnLst>
                              <p:par>
                                <p:cTn id="52" presetID="22" presetClass="entr" presetSubtype="1" fill="hold" grpId="0" nodeType="afterEffect">
                                  <p:stCondLst>
                                    <p:cond delay="0"/>
                                  </p:stCondLst>
                                  <p:childTnLst>
                                    <p:set>
                                      <p:cBhvr>
                                        <p:cTn id="53" dur="1" fill="hold">
                                          <p:stCondLst>
                                            <p:cond delay="0"/>
                                          </p:stCondLst>
                                        </p:cTn>
                                        <p:tgtEl>
                                          <p:spTgt spid="14">
                                            <p:txEl>
                                              <p:pRg st="4" end="4"/>
                                            </p:txEl>
                                          </p:spTgt>
                                        </p:tgtEl>
                                        <p:attrNameLst>
                                          <p:attrName>style.visibility</p:attrName>
                                        </p:attrNameLst>
                                      </p:cBhvr>
                                      <p:to>
                                        <p:strVal val="visible"/>
                                      </p:to>
                                    </p:set>
                                    <p:animEffect transition="in" filter="wipe(up)">
                                      <p:cBhvr>
                                        <p:cTn id="54" dur="500"/>
                                        <p:tgtEl>
                                          <p:spTgt spid="14">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par>
                                <p:cTn id="62" presetID="2" presetClass="entr" presetSubtype="4" accel="50000" decel="5000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ppt_x"/>
                                          </p:val>
                                        </p:tav>
                                        <p:tav tm="100000">
                                          <p:val>
                                            <p:strVal val="#ppt_x"/>
                                          </p:val>
                                        </p:tav>
                                      </p:tavLst>
                                    </p:anim>
                                    <p:anim calcmode="lin" valueType="num">
                                      <p:cBhvr additive="base">
                                        <p:cTn id="6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1" grpId="0"/>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6B7D2-B98C-44FD-8D04-7EC62A564975}" type="slidenum">
              <a:rPr lang="en-US" smtClean="0"/>
              <a:pPr/>
              <a:t>14</a:t>
            </a:fld>
            <a:endParaRPr lang="en-US"/>
          </a:p>
        </p:txBody>
      </p:sp>
      <p:sp>
        <p:nvSpPr>
          <p:cNvPr id="6" name="Plaque 5"/>
          <p:cNvSpPr/>
          <p:nvPr/>
        </p:nvSpPr>
        <p:spPr>
          <a:xfrm>
            <a:off x="4683868" y="2358308"/>
            <a:ext cx="2824265" cy="2824264"/>
          </a:xfrm>
          <a:prstGeom prst="plaqu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3" name="组合 52"/>
          <p:cNvGrpSpPr/>
          <p:nvPr/>
        </p:nvGrpSpPr>
        <p:grpSpPr>
          <a:xfrm>
            <a:off x="6378841" y="3980440"/>
            <a:ext cx="5036431" cy="1752840"/>
            <a:chOff x="6378841" y="3980440"/>
            <a:chExt cx="5036431" cy="1752840"/>
          </a:xfrm>
        </p:grpSpPr>
        <p:grpSp>
          <p:nvGrpSpPr>
            <p:cNvPr id="37" name="Group 36"/>
            <p:cNvGrpSpPr/>
            <p:nvPr/>
          </p:nvGrpSpPr>
          <p:grpSpPr>
            <a:xfrm>
              <a:off x="6378841" y="3980440"/>
              <a:ext cx="1752841" cy="1752840"/>
              <a:chOff x="4784130" y="2985330"/>
              <a:chExt cx="1314631" cy="1314630"/>
            </a:xfrm>
          </p:grpSpPr>
          <p:sp>
            <p:nvSpPr>
              <p:cNvPr id="34" name="Teardrop 33"/>
              <p:cNvSpPr/>
              <p:nvPr/>
            </p:nvSpPr>
            <p:spPr>
              <a:xfrm rot="5400000">
                <a:off x="4784130" y="2985330"/>
                <a:ext cx="1286055" cy="1286056"/>
              </a:xfrm>
              <a:prstGeom prst="teardrop">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ardrop 9"/>
              <p:cNvSpPr/>
              <p:nvPr/>
            </p:nvSpPr>
            <p:spPr>
              <a:xfrm rot="5400000">
                <a:off x="4812705" y="3013905"/>
                <a:ext cx="1286055" cy="128605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2" name="Group 58"/>
            <p:cNvGrpSpPr/>
            <p:nvPr/>
          </p:nvGrpSpPr>
          <p:grpSpPr>
            <a:xfrm>
              <a:off x="8380345" y="4184413"/>
              <a:ext cx="3034927" cy="1151418"/>
              <a:chOff x="7174424" y="1244663"/>
              <a:chExt cx="2276195" cy="863562"/>
            </a:xfrm>
          </p:grpSpPr>
          <p:sp>
            <p:nvSpPr>
              <p:cNvPr id="23" name="TextBox 22"/>
              <p:cNvSpPr txBox="1"/>
              <p:nvPr/>
            </p:nvSpPr>
            <p:spPr>
              <a:xfrm>
                <a:off x="7174424" y="1600395"/>
                <a:ext cx="2276195" cy="507830"/>
              </a:xfrm>
              <a:prstGeom prst="rect">
                <a:avLst/>
              </a:prstGeom>
              <a:noFill/>
            </p:spPr>
            <p:txBody>
              <a:bodyPr wrap="square" lIns="0" tIns="0" rIns="0" bIns="0" rtlCol="0">
                <a:spAutoFit/>
              </a:bodyPr>
              <a:lstStyle/>
              <a:p>
                <a:pPr defTabSz="1219170">
                  <a:spcBef>
                    <a:spcPct val="20000"/>
                  </a:spcBef>
                  <a:defRPr/>
                </a:pPr>
                <a:r>
                  <a:rPr lang="zh-CN" altLang="en-US" sz="2200">
                    <a:solidFill>
                      <a:srgbClr val="FFC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学习刑事诉讼法的意义何在</a:t>
                </a:r>
                <a:endParaRPr lang="en-US" sz="2200">
                  <a:solidFill>
                    <a:srgbClr val="FFC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24" name="Rectangle 23"/>
              <p:cNvSpPr/>
              <p:nvPr/>
            </p:nvSpPr>
            <p:spPr>
              <a:xfrm>
                <a:off x="7983548" y="1244663"/>
                <a:ext cx="425597" cy="253915"/>
              </a:xfrm>
              <a:prstGeom prst="rect">
                <a:avLst/>
              </a:prstGeom>
            </p:spPr>
            <p:txBody>
              <a:bodyPr wrap="none" lIns="0" tIns="0" rIns="0" bIns="0">
                <a:spAutoFit/>
              </a:bodyPr>
              <a:lstStyle/>
              <a:p>
                <a:r>
                  <a:rPr lang="zh-CN" altLang="en-US" sz="2200" b="1">
                    <a:solidFill>
                      <a:schemeClr val="accent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思考</a:t>
                </a:r>
                <a:endParaRPr lang="en-US" sz="2200" b="1">
                  <a:solidFill>
                    <a:schemeClr val="accent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sp>
        <p:nvSpPr>
          <p:cNvPr id="39" name="Rounded Rectangle 23"/>
          <p:cNvSpPr/>
          <p:nvPr/>
        </p:nvSpPr>
        <p:spPr>
          <a:xfrm>
            <a:off x="4944691" y="335492"/>
            <a:ext cx="2291520" cy="54693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innerShdw blurRad="63500"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rtl="1"/>
            <a:r>
              <a:rPr lang="zh-CN" altLang="en-US" sz="2800" b="1" dirty="0">
                <a:solidFill>
                  <a:schemeClr val="bg1">
                    <a:lumMod val="95000"/>
                  </a:schemeClr>
                </a:solidFill>
                <a:latin typeface="方正姚体" panose="02010601030101010101" pitchFamily="2" charset="-122"/>
                <a:ea typeface="方正姚体" panose="02010601030101010101" pitchFamily="2" charset="-122"/>
              </a:rPr>
              <a:t>本章小结</a:t>
            </a:r>
          </a:p>
        </p:txBody>
      </p:sp>
      <p:pic>
        <p:nvPicPr>
          <p:cNvPr id="40" name="图形 39" descr="教师"/>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4240" y="3268906"/>
            <a:ext cx="914400" cy="914400"/>
          </a:xfrm>
          <a:prstGeom prst="rect">
            <a:avLst/>
          </a:prstGeom>
        </p:spPr>
      </p:pic>
      <p:grpSp>
        <p:nvGrpSpPr>
          <p:cNvPr id="50" name="组合 49"/>
          <p:cNvGrpSpPr/>
          <p:nvPr/>
        </p:nvGrpSpPr>
        <p:grpSpPr>
          <a:xfrm>
            <a:off x="1900238" y="1732277"/>
            <a:ext cx="3913463" cy="1863186"/>
            <a:chOff x="1900238" y="1732277"/>
            <a:chExt cx="3913463" cy="1863186"/>
          </a:xfrm>
        </p:grpSpPr>
        <p:grpSp>
          <p:nvGrpSpPr>
            <p:cNvPr id="19" name="Group 56"/>
            <p:cNvGrpSpPr/>
            <p:nvPr/>
          </p:nvGrpSpPr>
          <p:grpSpPr>
            <a:xfrm>
              <a:off x="1900238" y="1732277"/>
              <a:ext cx="2140763" cy="1566208"/>
              <a:chOff x="-296510" y="1299961"/>
              <a:chExt cx="2276196" cy="1174655"/>
            </a:xfrm>
          </p:grpSpPr>
          <p:sp>
            <p:nvSpPr>
              <p:cNvPr id="20" name="TextBox 19"/>
              <p:cNvSpPr txBox="1"/>
              <p:nvPr/>
            </p:nvSpPr>
            <p:spPr>
              <a:xfrm>
                <a:off x="-296510" y="1611304"/>
                <a:ext cx="2276196" cy="863312"/>
              </a:xfrm>
              <a:prstGeom prst="rect">
                <a:avLst/>
              </a:prstGeom>
              <a:noFill/>
            </p:spPr>
            <p:txBody>
              <a:bodyPr wrap="square" lIns="0" tIns="0" rIns="0" bIns="0" rtlCol="0">
                <a:spAutoFit/>
              </a:bodyPr>
              <a:lstStyle/>
              <a:p>
                <a:pPr defTabSz="1219170">
                  <a:spcBef>
                    <a:spcPct val="20000"/>
                  </a:spcBef>
                  <a:defRPr/>
                </a:pPr>
                <a:r>
                  <a:rPr lang="zh-CN" altLang="en-US" sz="2200">
                    <a:solidFill>
                      <a:srgbClr val="ED7D3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a:t>
                </a:r>
                <a:endParaRPr lang="en-US" altLang="zh-CN" sz="2200">
                  <a:solidFill>
                    <a:srgbClr val="ED7D3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defTabSz="1219170">
                  <a:spcBef>
                    <a:spcPct val="20000"/>
                  </a:spcBef>
                  <a:defRPr/>
                </a:pPr>
                <a:r>
                  <a:rPr lang="zh-CN" altLang="en-US" sz="2200">
                    <a:solidFill>
                      <a:srgbClr val="ED7D3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刑事诉讼法</a:t>
                </a:r>
                <a:endParaRPr lang="en-US" altLang="zh-CN" sz="2200">
                  <a:solidFill>
                    <a:srgbClr val="ED7D3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defTabSz="1219170">
                  <a:spcBef>
                    <a:spcPct val="20000"/>
                  </a:spcBef>
                  <a:defRPr/>
                </a:pPr>
                <a:r>
                  <a:rPr lang="zh-CN" altLang="en-US" sz="2200">
                    <a:solidFill>
                      <a:srgbClr val="ED7D3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刑事诉讼法渊源</a:t>
                </a:r>
                <a:endParaRPr lang="en-US" sz="2200">
                  <a:solidFill>
                    <a:srgbClr val="ED7D3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21" name="Rectangle 20"/>
              <p:cNvSpPr/>
              <p:nvPr/>
            </p:nvSpPr>
            <p:spPr>
              <a:xfrm>
                <a:off x="512635" y="1299961"/>
                <a:ext cx="657904" cy="276999"/>
              </a:xfrm>
              <a:prstGeom prst="rect">
                <a:avLst/>
              </a:prstGeom>
            </p:spPr>
            <p:txBody>
              <a:bodyPr wrap="none" lIns="0" tIns="0" rIns="0" bIns="0">
                <a:spAutoFit/>
              </a:bodyPr>
              <a:lstStyle/>
              <a:p>
                <a:r>
                  <a:rPr lang="zh-CN" altLang="en-US" sz="2400" b="1">
                    <a:solidFill>
                      <a:schemeClr val="accent2"/>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概念</a:t>
                </a:r>
                <a:endParaRPr lang="en-US" sz="1867" b="1">
                  <a:solidFill>
                    <a:schemeClr val="accent2"/>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47" name="组合 46"/>
            <p:cNvGrpSpPr/>
            <p:nvPr/>
          </p:nvGrpSpPr>
          <p:grpSpPr>
            <a:xfrm>
              <a:off x="4060321" y="1816995"/>
              <a:ext cx="1753380" cy="1778468"/>
              <a:chOff x="4060321" y="1816995"/>
              <a:chExt cx="1753380" cy="1778468"/>
            </a:xfrm>
          </p:grpSpPr>
          <p:grpSp>
            <p:nvGrpSpPr>
              <p:cNvPr id="35" name="Group 34"/>
              <p:cNvGrpSpPr/>
              <p:nvPr/>
            </p:nvGrpSpPr>
            <p:grpSpPr>
              <a:xfrm>
                <a:off x="4060321" y="1816995"/>
                <a:ext cx="1753380" cy="1778468"/>
                <a:chOff x="3045240" y="1362746"/>
                <a:chExt cx="1315035" cy="1333851"/>
              </a:xfrm>
            </p:grpSpPr>
            <p:sp>
              <p:nvSpPr>
                <p:cNvPr id="31" name="Teardrop 30"/>
                <p:cNvSpPr/>
                <p:nvPr/>
              </p:nvSpPr>
              <p:spPr>
                <a:xfrm rot="16200000">
                  <a:off x="3074219" y="1410542"/>
                  <a:ext cx="1286055" cy="1286056"/>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ardrop 6"/>
                <p:cNvSpPr/>
                <p:nvPr/>
              </p:nvSpPr>
              <p:spPr>
                <a:xfrm rot="16200000">
                  <a:off x="3045240" y="1362746"/>
                  <a:ext cx="1286055" cy="128605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1" name="图形 40" descr="思想气泡"/>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1421" y="2217165"/>
                <a:ext cx="914400" cy="914400"/>
              </a:xfrm>
              <a:prstGeom prst="rect">
                <a:avLst/>
              </a:prstGeom>
            </p:spPr>
          </p:pic>
        </p:grpSp>
      </p:grpSp>
      <p:grpSp>
        <p:nvGrpSpPr>
          <p:cNvPr id="51" name="组合 50"/>
          <p:cNvGrpSpPr/>
          <p:nvPr/>
        </p:nvGrpSpPr>
        <p:grpSpPr>
          <a:xfrm>
            <a:off x="6416939" y="1732278"/>
            <a:ext cx="4698870" cy="1862957"/>
            <a:chOff x="6416939" y="1732278"/>
            <a:chExt cx="4698870" cy="1862957"/>
          </a:xfrm>
        </p:grpSpPr>
        <p:grpSp>
          <p:nvGrpSpPr>
            <p:cNvPr id="16" name="Group 58"/>
            <p:cNvGrpSpPr/>
            <p:nvPr/>
          </p:nvGrpSpPr>
          <p:grpSpPr>
            <a:xfrm>
              <a:off x="8080882" y="1732278"/>
              <a:ext cx="3034927" cy="1566207"/>
              <a:chOff x="7174424" y="1289053"/>
              <a:chExt cx="2276195" cy="1174653"/>
            </a:xfrm>
          </p:grpSpPr>
          <p:sp>
            <p:nvSpPr>
              <p:cNvPr id="17" name="TextBox 16"/>
              <p:cNvSpPr txBox="1"/>
              <p:nvPr/>
            </p:nvSpPr>
            <p:spPr>
              <a:xfrm>
                <a:off x="7174424" y="1600395"/>
                <a:ext cx="2276195" cy="863311"/>
              </a:xfrm>
              <a:prstGeom prst="rect">
                <a:avLst/>
              </a:prstGeom>
              <a:noFill/>
            </p:spPr>
            <p:txBody>
              <a:bodyPr wrap="square" lIns="0" tIns="0" rIns="0" bIns="0" rtlCol="0">
                <a:spAutoFit/>
              </a:bodyPr>
              <a:lstStyle/>
              <a:p>
                <a:pPr algn="ctr" defTabSz="1219170">
                  <a:spcBef>
                    <a:spcPct val="20000"/>
                  </a:spcBef>
                  <a:defRPr/>
                </a:pPr>
                <a:r>
                  <a:rPr lang="zh-CN" altLang="en-US" sz="2200">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主体</a:t>
                </a:r>
                <a:endParaRPr lang="en-US" altLang="zh-CN" sz="2200">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algn="ctr" defTabSz="1219170">
                  <a:spcBef>
                    <a:spcPct val="20000"/>
                  </a:spcBef>
                  <a:defRPr/>
                </a:pPr>
                <a:r>
                  <a:rPr lang="zh-CN" altLang="en-US" sz="2200">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客体</a:t>
                </a:r>
                <a:endParaRPr lang="en-US" altLang="zh-CN" sz="2200">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algn="ctr" defTabSz="1219170">
                  <a:spcBef>
                    <a:spcPct val="20000"/>
                  </a:spcBef>
                  <a:defRPr/>
                </a:pPr>
                <a:r>
                  <a:rPr lang="zh-CN" altLang="en-US" sz="2200">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程序</a:t>
                </a:r>
                <a:endParaRPr lang="en-US" sz="2200">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18" name="Rectangle 17"/>
              <p:cNvSpPr/>
              <p:nvPr/>
            </p:nvSpPr>
            <p:spPr>
              <a:xfrm>
                <a:off x="7512041" y="1289053"/>
                <a:ext cx="1392208" cy="276999"/>
              </a:xfrm>
              <a:prstGeom prst="rect">
                <a:avLst/>
              </a:prstGeom>
            </p:spPr>
            <p:txBody>
              <a:bodyPr wrap="none" lIns="0" tIns="0" rIns="0" bIns="0">
                <a:spAutoFit/>
              </a:bodyPr>
              <a:lstStyle/>
              <a:p>
                <a:r>
                  <a:rPr lang="zh-CN" altLang="en-US" sz="2400" b="1">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刑事诉讼要素</a:t>
                </a:r>
                <a:endParaRPr lang="en-US" sz="2400" b="1">
                  <a:solidFill>
                    <a:srgbClr val="FF0000"/>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48" name="组合 47"/>
            <p:cNvGrpSpPr/>
            <p:nvPr/>
          </p:nvGrpSpPr>
          <p:grpSpPr>
            <a:xfrm>
              <a:off x="6416939" y="1816995"/>
              <a:ext cx="1714741" cy="1778240"/>
              <a:chOff x="6416939" y="1816995"/>
              <a:chExt cx="1714741" cy="1778240"/>
            </a:xfrm>
          </p:grpSpPr>
          <p:grpSp>
            <p:nvGrpSpPr>
              <p:cNvPr id="38" name="Group 37"/>
              <p:cNvGrpSpPr/>
              <p:nvPr/>
            </p:nvGrpSpPr>
            <p:grpSpPr>
              <a:xfrm>
                <a:off x="6416939" y="1816995"/>
                <a:ext cx="1714741" cy="1778240"/>
                <a:chOff x="4812704" y="1362746"/>
                <a:chExt cx="1286056" cy="1333680"/>
              </a:xfrm>
              <a:solidFill>
                <a:srgbClr val="FF0000"/>
              </a:solidFill>
              <a:effectLst>
                <a:outerShdw blurRad="50800" dist="38100" dir="2700000" algn="tl" rotWithShape="0">
                  <a:prstClr val="black">
                    <a:alpha val="40000"/>
                  </a:prstClr>
                </a:outerShdw>
              </a:effectLst>
            </p:grpSpPr>
            <p:sp>
              <p:nvSpPr>
                <p:cNvPr id="32" name="Teardrop 31"/>
                <p:cNvSpPr/>
                <p:nvPr/>
              </p:nvSpPr>
              <p:spPr>
                <a:xfrm>
                  <a:off x="4812704" y="1410371"/>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ardrop 7"/>
                <p:cNvSpPr/>
                <p:nvPr/>
              </p:nvSpPr>
              <p:spPr>
                <a:xfrm>
                  <a:off x="4812704" y="1362746"/>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2" name="图形 41" descr="拼图"/>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86458" y="2217165"/>
                <a:ext cx="914400" cy="914400"/>
              </a:xfrm>
              <a:prstGeom prst="rect">
                <a:avLst/>
              </a:prstGeom>
            </p:spPr>
          </p:pic>
        </p:grpSp>
      </p:grpSp>
      <p:grpSp>
        <p:nvGrpSpPr>
          <p:cNvPr id="52" name="组合 51"/>
          <p:cNvGrpSpPr/>
          <p:nvPr/>
        </p:nvGrpSpPr>
        <p:grpSpPr>
          <a:xfrm>
            <a:off x="949220" y="3980440"/>
            <a:ext cx="4876641" cy="1752840"/>
            <a:chOff x="949220" y="3980440"/>
            <a:chExt cx="4876641" cy="1752840"/>
          </a:xfrm>
        </p:grpSpPr>
        <p:grpSp>
          <p:nvGrpSpPr>
            <p:cNvPr id="13" name="Group 57"/>
            <p:cNvGrpSpPr/>
            <p:nvPr/>
          </p:nvGrpSpPr>
          <p:grpSpPr>
            <a:xfrm>
              <a:off x="949220" y="4285611"/>
              <a:ext cx="2996119" cy="1321305"/>
              <a:chOff x="-267404" y="2984327"/>
              <a:chExt cx="2247089" cy="990979"/>
            </a:xfrm>
          </p:grpSpPr>
          <p:sp>
            <p:nvSpPr>
              <p:cNvPr id="14" name="TextBox 13"/>
              <p:cNvSpPr txBox="1"/>
              <p:nvPr/>
            </p:nvSpPr>
            <p:spPr>
              <a:xfrm>
                <a:off x="-267404" y="3416692"/>
                <a:ext cx="2247089" cy="558614"/>
              </a:xfrm>
              <a:prstGeom prst="rect">
                <a:avLst/>
              </a:prstGeom>
              <a:noFill/>
            </p:spPr>
            <p:txBody>
              <a:bodyPr wrap="square" lIns="0" tIns="0" rIns="0" bIns="0" rtlCol="0">
                <a:spAutoFit/>
              </a:bodyPr>
              <a:lstStyle/>
              <a:p>
                <a:pPr algn="r" defTabSz="1219170">
                  <a:spcBef>
                    <a:spcPct val="20000"/>
                  </a:spcBef>
                  <a:defRPr/>
                </a:pPr>
                <a:r>
                  <a:rPr lang="zh-CN" altLang="en-US"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宪法</a:t>
                </a:r>
                <a:r>
                  <a:rPr lang="en-US" altLang="zh-CN"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t>
                </a:r>
                <a:r>
                  <a:rPr lang="zh-CN" altLang="en-US"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法律</a:t>
                </a:r>
                <a:r>
                  <a:rPr lang="en-US" altLang="zh-CN"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t>
                </a:r>
                <a:r>
                  <a:rPr lang="zh-CN" altLang="en-US"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解释</a:t>
                </a:r>
                <a:endParaRPr lang="en-US" altLang="zh-CN"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algn="r" defTabSz="1219170">
                  <a:spcBef>
                    <a:spcPct val="20000"/>
                  </a:spcBef>
                  <a:defRPr/>
                </a:pPr>
                <a:r>
                  <a:rPr lang="zh-CN" altLang="en-US"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规章</a:t>
                </a:r>
                <a:r>
                  <a:rPr lang="en-US" altLang="zh-CN"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t>
                </a:r>
                <a:r>
                  <a:rPr lang="zh-CN" altLang="en-US"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条约</a:t>
                </a:r>
                <a:endParaRPr lang="en-US" sz="2200">
                  <a:solidFill>
                    <a:srgbClr val="4472C4"/>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15" name="Rectangle 14"/>
              <p:cNvSpPr/>
              <p:nvPr/>
            </p:nvSpPr>
            <p:spPr>
              <a:xfrm>
                <a:off x="487586" y="2984327"/>
                <a:ext cx="1489591" cy="253915"/>
              </a:xfrm>
              <a:prstGeom prst="rect">
                <a:avLst/>
              </a:prstGeom>
            </p:spPr>
            <p:txBody>
              <a:bodyPr wrap="none" lIns="0" tIns="0" rIns="0" bIns="0">
                <a:spAutoFit/>
              </a:bodyPr>
              <a:lstStyle/>
              <a:p>
                <a:pPr algn="r"/>
                <a:r>
                  <a:rPr lang="zh-CN" altLang="en-US" sz="2200" b="1">
                    <a:solidFill>
                      <a:schemeClr val="accent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刑事诉讼法渊源</a:t>
                </a:r>
                <a:endParaRPr lang="en-US" sz="2200" b="1">
                  <a:solidFill>
                    <a:schemeClr val="accent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49" name="组合 48"/>
            <p:cNvGrpSpPr/>
            <p:nvPr/>
          </p:nvGrpSpPr>
          <p:grpSpPr>
            <a:xfrm>
              <a:off x="4060320" y="3980440"/>
              <a:ext cx="1765541" cy="1752840"/>
              <a:chOff x="4060320" y="3980440"/>
              <a:chExt cx="1765541" cy="1752840"/>
            </a:xfrm>
          </p:grpSpPr>
          <p:grpSp>
            <p:nvGrpSpPr>
              <p:cNvPr id="36" name="Group 35"/>
              <p:cNvGrpSpPr/>
              <p:nvPr/>
            </p:nvGrpSpPr>
            <p:grpSpPr>
              <a:xfrm>
                <a:off x="4060320" y="3980440"/>
                <a:ext cx="1765541" cy="1752840"/>
                <a:chOff x="3045240" y="2985330"/>
                <a:chExt cx="1324156" cy="1314630"/>
              </a:xfrm>
            </p:grpSpPr>
            <p:sp>
              <p:nvSpPr>
                <p:cNvPr id="33" name="Teardrop 32"/>
                <p:cNvSpPr/>
                <p:nvPr/>
              </p:nvSpPr>
              <p:spPr>
                <a:xfrm rot="10800000">
                  <a:off x="3083340" y="2985330"/>
                  <a:ext cx="1286056" cy="128605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ardrop 8"/>
                <p:cNvSpPr/>
                <p:nvPr/>
              </p:nvSpPr>
              <p:spPr>
                <a:xfrm rot="10800000">
                  <a:off x="3045240" y="3013905"/>
                  <a:ext cx="1286056" cy="128605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5" name="图形 44" descr="书籍"/>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59543" y="4435966"/>
                <a:ext cx="914400" cy="914400"/>
              </a:xfrm>
              <a:prstGeom prst="rect">
                <a:avLst/>
              </a:prstGeom>
            </p:spPr>
          </p:pic>
        </p:grpSp>
      </p:grpSp>
      <p:pic>
        <p:nvPicPr>
          <p:cNvPr id="46" name="图形 45" descr="灯泡"/>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9312" y="4430232"/>
            <a:ext cx="914400" cy="914400"/>
          </a:xfrm>
          <a:prstGeom prst="rect">
            <a:avLst/>
          </a:prstGeom>
        </p:spPr>
      </p:pic>
    </p:spTree>
    <p:extLst>
      <p:ext uri="{BB962C8B-B14F-4D97-AF65-F5344CB8AC3E}">
        <p14:creationId xmlns:p14="http://schemas.microsoft.com/office/powerpoint/2010/main" val="2180802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1+#ppt_w/2"/>
                                          </p:val>
                                        </p:tav>
                                        <p:tav tm="100000">
                                          <p:val>
                                            <p:strVal val="#ppt_x"/>
                                          </p:val>
                                        </p:tav>
                                      </p:tavLst>
                                    </p:anim>
                                    <p:anim calcmode="lin" valueType="num">
                                      <p:cBhvr additive="base">
                                        <p:cTn id="25" dur="500" fill="hold"/>
                                        <p:tgtEl>
                                          <p:spTgt spid="5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fill="hold"/>
                                        <p:tgtEl>
                                          <p:spTgt spid="53"/>
                                        </p:tgtEl>
                                        <p:attrNameLst>
                                          <p:attrName>ppt_x</p:attrName>
                                        </p:attrNameLst>
                                      </p:cBhvr>
                                      <p:tavLst>
                                        <p:tav tm="0">
                                          <p:val>
                                            <p:strVal val="1+#ppt_w/2"/>
                                          </p:val>
                                        </p:tav>
                                        <p:tav tm="100000">
                                          <p:val>
                                            <p:strVal val="#ppt_x"/>
                                          </p:val>
                                        </p:tav>
                                      </p:tavLst>
                                    </p:anim>
                                    <p:anim calcmode="lin" valueType="num">
                                      <p:cBhvr additive="base">
                                        <p:cTn id="29"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73"/>
          <p:cNvGrpSpPr/>
          <p:nvPr/>
        </p:nvGrpSpPr>
        <p:grpSpPr>
          <a:xfrm>
            <a:off x="3994938" y="1634464"/>
            <a:ext cx="1009523" cy="290343"/>
            <a:chOff x="3074592" y="1459073"/>
            <a:chExt cx="757143" cy="221445"/>
          </a:xfrm>
        </p:grpSpPr>
        <p:cxnSp>
          <p:nvCxnSpPr>
            <p:cNvPr id="62" name="Straight Connector 61"/>
            <p:cNvCxnSpPr>
              <a:cxnSpLocks/>
            </p:cNvCxnSpPr>
            <p:nvPr/>
          </p:nvCxnSpPr>
          <p:spPr>
            <a:xfrm flipH="1" flipV="1">
              <a:off x="3592681" y="1460250"/>
              <a:ext cx="239054" cy="220268"/>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a:off x="3074592" y="1459073"/>
              <a:ext cx="518090" cy="0"/>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64" name="Group 74"/>
          <p:cNvGrpSpPr/>
          <p:nvPr/>
        </p:nvGrpSpPr>
        <p:grpSpPr>
          <a:xfrm flipH="1">
            <a:off x="7874071" y="1600560"/>
            <a:ext cx="1139014" cy="326651"/>
            <a:chOff x="3318534" y="1459155"/>
            <a:chExt cx="513201" cy="221363"/>
          </a:xfrm>
        </p:grpSpPr>
        <p:cxnSp>
          <p:nvCxnSpPr>
            <p:cNvPr id="65" name="Straight Connector 64"/>
            <p:cNvCxnSpPr/>
            <p:nvPr/>
          </p:nvCxnSpPr>
          <p:spPr>
            <a:xfrm flipH="1" flipV="1">
              <a:off x="3592681" y="1460250"/>
              <a:ext cx="239054" cy="220268"/>
            </a:xfrm>
            <a:prstGeom prst="line">
              <a:avLst/>
            </a:prstGeom>
            <a:ln w="3810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318534" y="1459155"/>
              <a:ext cx="274147" cy="0"/>
            </a:xfrm>
            <a:prstGeom prst="line">
              <a:avLst/>
            </a:prstGeom>
            <a:ln w="3810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a:cxnSpLocks/>
          </p:cNvCxnSpPr>
          <p:nvPr/>
        </p:nvCxnSpPr>
        <p:spPr>
          <a:xfrm flipH="1">
            <a:off x="3490024" y="4658819"/>
            <a:ext cx="1286222" cy="0"/>
          </a:xfrm>
          <a:prstGeom prst="line">
            <a:avLst/>
          </a:prstGeom>
          <a:ln w="381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70" name="Group 84"/>
          <p:cNvGrpSpPr/>
          <p:nvPr/>
        </p:nvGrpSpPr>
        <p:grpSpPr>
          <a:xfrm flipH="1" flipV="1">
            <a:off x="8204136" y="4534688"/>
            <a:ext cx="1125114" cy="286536"/>
            <a:chOff x="3339387" y="1459155"/>
            <a:chExt cx="492348" cy="221363"/>
          </a:xfrm>
        </p:grpSpPr>
        <p:cxnSp>
          <p:nvCxnSpPr>
            <p:cNvPr id="71" name="Straight Connector 70"/>
            <p:cNvCxnSpPr/>
            <p:nvPr/>
          </p:nvCxnSpPr>
          <p:spPr>
            <a:xfrm flipH="1" flipV="1">
              <a:off x="3592681" y="1460250"/>
              <a:ext cx="239054" cy="220268"/>
            </a:xfrm>
            <a:prstGeom prst="line">
              <a:avLst/>
            </a:prstGeom>
            <a:ln w="3810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339387" y="1459155"/>
              <a:ext cx="253294" cy="0"/>
            </a:xfrm>
            <a:prstGeom prst="line">
              <a:avLst/>
            </a:prstGeom>
            <a:ln w="3810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6242643" y="1075460"/>
            <a:ext cx="2453760" cy="2690283"/>
            <a:chOff x="4390618" y="1243013"/>
            <a:chExt cx="1840320" cy="2017712"/>
          </a:xfrm>
        </p:grpSpPr>
        <p:sp>
          <p:nvSpPr>
            <p:cNvPr id="87" name="Freeform 38"/>
            <p:cNvSpPr>
              <a:spLocks/>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81" name="Freeform 38"/>
            <p:cNvSpPr>
              <a:spLocks/>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grpSp>
      <p:grpSp>
        <p:nvGrpSpPr>
          <p:cNvPr id="91" name="Group 90"/>
          <p:cNvGrpSpPr/>
          <p:nvPr/>
        </p:nvGrpSpPr>
        <p:grpSpPr>
          <a:xfrm>
            <a:off x="5997653" y="3119942"/>
            <a:ext cx="2702984" cy="2383584"/>
            <a:chOff x="4206875" y="2776375"/>
            <a:chExt cx="2027238" cy="1787688"/>
          </a:xfrm>
        </p:grpSpPr>
        <p:sp>
          <p:nvSpPr>
            <p:cNvPr id="86" name="Freeform 37"/>
            <p:cNvSpPr>
              <a:spLocks/>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7"/>
            <p:cNvSpPr>
              <a:spLocks/>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0" name="Group 89"/>
          <p:cNvGrpSpPr/>
          <p:nvPr/>
        </p:nvGrpSpPr>
        <p:grpSpPr>
          <a:xfrm>
            <a:off x="4272571" y="2830844"/>
            <a:ext cx="2439716" cy="2679032"/>
            <a:chOff x="2913063" y="2559551"/>
            <a:chExt cx="1829787" cy="2009274"/>
          </a:xfrm>
        </p:grpSpPr>
        <p:sp>
          <p:nvSpPr>
            <p:cNvPr id="85" name="Freeform 40"/>
            <p:cNvSpPr>
              <a:spLocks/>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0"/>
            <p:cNvSpPr>
              <a:spLocks/>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4266220" y="1081809"/>
            <a:ext cx="2676525" cy="2444043"/>
            <a:chOff x="2908300" y="1247775"/>
            <a:chExt cx="2007394" cy="1833032"/>
          </a:xfrm>
        </p:grpSpPr>
        <p:sp>
          <p:nvSpPr>
            <p:cNvPr id="84" name="Freeform 39"/>
            <p:cNvSpPr>
              <a:spLocks/>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9"/>
            <p:cNvSpPr>
              <a:spLocks/>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Slide Number Placeholder 29"/>
          <p:cNvSpPr>
            <a:spLocks noGrp="1"/>
          </p:cNvSpPr>
          <p:nvPr>
            <p:ph type="sldNum" sz="quarter" idx="12"/>
          </p:nvPr>
        </p:nvSpPr>
        <p:spPr/>
        <p:txBody>
          <a:bodyPr/>
          <a:lstStyle/>
          <a:p>
            <a:fld id="{C136B7D2-B98C-44FD-8D04-7EC62A564975}" type="slidenum">
              <a:rPr lang="en-US" smtClean="0">
                <a:hlinkClick r:id="rId3" action="ppaction://hlinksldjump"/>
              </a:rPr>
              <a:pPr/>
              <a:t>2</a:t>
            </a:fld>
            <a:endParaRPr lang="en-US">
              <a:hlinkClick r:id="rId3" action="ppaction://hlinksldjump"/>
            </a:endParaRPr>
          </a:p>
        </p:txBody>
      </p:sp>
      <p:grpSp>
        <p:nvGrpSpPr>
          <p:cNvPr id="49" name="Group 59"/>
          <p:cNvGrpSpPr/>
          <p:nvPr/>
        </p:nvGrpSpPr>
        <p:grpSpPr>
          <a:xfrm>
            <a:off x="8832748" y="4126033"/>
            <a:ext cx="3115578" cy="1544310"/>
            <a:chOff x="6949365" y="3038706"/>
            <a:chExt cx="2336684" cy="1158231"/>
          </a:xfrm>
        </p:grpSpPr>
        <p:sp>
          <p:nvSpPr>
            <p:cNvPr id="50" name="TextBox 49"/>
            <p:cNvSpPr txBox="1"/>
            <p:nvPr/>
          </p:nvSpPr>
          <p:spPr>
            <a:xfrm>
              <a:off x="7009855" y="3587540"/>
              <a:ext cx="2276194" cy="609397"/>
            </a:xfrm>
            <a:prstGeom prst="rect">
              <a:avLst/>
            </a:prstGeom>
            <a:noFill/>
          </p:spPr>
          <p:txBody>
            <a:bodyPr wrap="square" lIns="0" tIns="0" rIns="0" bIns="0" rtlCol="0">
              <a:spAutoFit/>
            </a:bodyPr>
            <a:lstStyle/>
            <a:p>
              <a:pPr defTabSz="1219170">
                <a:spcBef>
                  <a:spcPct val="20000"/>
                </a:spcBef>
                <a:defRPr/>
              </a:pPr>
              <a:r>
                <a:rPr lang="zh-CN" altLang="en-US" sz="2400" b="1" dirty="0">
                  <a:solidFill>
                    <a:schemeClr val="accent4">
                      <a:lumMod val="60000"/>
                      <a:lumOff val="40000"/>
                    </a:schemeClr>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取证／查证</a:t>
              </a:r>
              <a:endParaRPr lang="en-US" altLang="zh-CN" sz="2400" b="1" dirty="0">
                <a:solidFill>
                  <a:schemeClr val="accent4">
                    <a:lumMod val="60000"/>
                    <a:lumOff val="40000"/>
                  </a:schemeClr>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a:p>
              <a:pPr defTabSz="1219170">
                <a:spcBef>
                  <a:spcPct val="20000"/>
                </a:spcBef>
                <a:defRPr/>
              </a:pPr>
              <a:r>
                <a:rPr lang="zh-CN" altLang="en-US" sz="2400" b="1" dirty="0">
                  <a:solidFill>
                    <a:schemeClr val="accent4">
                      <a:lumMod val="60000"/>
                      <a:lumOff val="40000"/>
                    </a:schemeClr>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质证／认证</a:t>
              </a:r>
              <a:endParaRPr lang="en-US" sz="2400" b="1" dirty="0">
                <a:solidFill>
                  <a:schemeClr val="accent4">
                    <a:lumMod val="60000"/>
                    <a:lumOff val="40000"/>
                  </a:schemeClr>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p:txBody>
        </p:sp>
        <p:sp>
          <p:nvSpPr>
            <p:cNvPr id="51" name="Rectangle 50"/>
            <p:cNvSpPr/>
            <p:nvPr/>
          </p:nvSpPr>
          <p:spPr>
            <a:xfrm>
              <a:off x="6949365" y="3038706"/>
              <a:ext cx="846385" cy="507831"/>
            </a:xfrm>
            <a:prstGeom prst="rect">
              <a:avLst/>
            </a:prstGeom>
          </p:spPr>
          <p:txBody>
            <a:bodyPr wrap="none" lIns="0" tIns="0" rIns="0" bIns="0">
              <a:spAutoFit/>
            </a:bodyPr>
            <a:lstStyle/>
            <a:p>
              <a:r>
                <a:rPr lang="zh-CN" altLang="en-US" sz="4400" b="1" dirty="0">
                  <a:solidFill>
                    <a:schemeClr val="accent4">
                      <a:lumMod val="60000"/>
                      <a:lumOff val="40000"/>
                    </a:schemeClr>
                  </a:solidFill>
                  <a:effectLst>
                    <a:outerShdw blurRad="38100" dist="38100" dir="2700000" algn="tl">
                      <a:srgbClr val="000000">
                        <a:alpha val="43137"/>
                      </a:srgbClr>
                    </a:outerShdw>
                  </a:effectLst>
                </a:rPr>
                <a:t>技术</a:t>
              </a:r>
              <a:endParaRPr lang="en-US" sz="4400" b="1" dirty="0">
                <a:solidFill>
                  <a:schemeClr val="accent4">
                    <a:lumMod val="60000"/>
                    <a:lumOff val="40000"/>
                  </a:schemeClr>
                </a:solidFill>
                <a:effectLst>
                  <a:outerShdw blurRad="38100" dist="38100" dir="2700000" algn="tl">
                    <a:srgbClr val="000000">
                      <a:alpha val="43137"/>
                    </a:srgbClr>
                  </a:outerShdw>
                </a:effectLst>
              </a:endParaRPr>
            </a:p>
          </p:txBody>
        </p:sp>
      </p:grpSp>
      <p:grpSp>
        <p:nvGrpSpPr>
          <p:cNvPr id="52" name="Group 58"/>
          <p:cNvGrpSpPr/>
          <p:nvPr/>
        </p:nvGrpSpPr>
        <p:grpSpPr>
          <a:xfrm>
            <a:off x="8558338" y="922035"/>
            <a:ext cx="3180964" cy="2038021"/>
            <a:chOff x="7048804" y="1176140"/>
            <a:chExt cx="2385723" cy="1528516"/>
          </a:xfrm>
        </p:grpSpPr>
        <p:sp>
          <p:nvSpPr>
            <p:cNvPr id="53" name="TextBox 52"/>
            <p:cNvSpPr txBox="1"/>
            <p:nvPr/>
          </p:nvSpPr>
          <p:spPr>
            <a:xfrm>
              <a:off x="7158332" y="1762860"/>
              <a:ext cx="2276195" cy="941796"/>
            </a:xfrm>
            <a:prstGeom prst="rect">
              <a:avLst/>
            </a:prstGeom>
            <a:noFill/>
          </p:spPr>
          <p:txBody>
            <a:bodyPr wrap="square" lIns="0" tIns="0" rIns="0" bIns="0" rtlCol="0">
              <a:spAutoFit/>
            </a:bodyPr>
            <a:lstStyle>
              <a:defPPr>
                <a:defRPr lang="zh-CN"/>
              </a:defPPr>
              <a:lvl1pPr algn="r" defTabSz="1219170">
                <a:spcBef>
                  <a:spcPct val="20000"/>
                </a:spcBef>
                <a:defRPr sz="2400" b="1">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defRPr>
              </a:lvl1pPr>
            </a:lstStyle>
            <a:p>
              <a:pPr algn="l"/>
              <a:r>
                <a:rPr lang="zh-CN" altLang="en-US" dirty="0">
                  <a:solidFill>
                    <a:srgbClr val="FF0000"/>
                  </a:solidFill>
                </a:rPr>
                <a:t>　　侦查</a:t>
              </a:r>
              <a:r>
                <a:rPr lang="en-US" altLang="zh-CN" dirty="0">
                  <a:solidFill>
                    <a:srgbClr val="FF0000"/>
                  </a:solidFill>
                </a:rPr>
                <a:t>/</a:t>
              </a:r>
              <a:r>
                <a:rPr lang="zh-CN" altLang="en-US" dirty="0">
                  <a:solidFill>
                    <a:srgbClr val="FF0000"/>
                  </a:solidFill>
                </a:rPr>
                <a:t>起诉</a:t>
              </a:r>
              <a:endParaRPr lang="en-US" altLang="zh-CN" dirty="0">
                <a:solidFill>
                  <a:srgbClr val="FF0000"/>
                </a:solidFill>
              </a:endParaRPr>
            </a:p>
            <a:p>
              <a:pPr algn="l"/>
              <a:r>
                <a:rPr lang="zh-CN" altLang="en-US" dirty="0">
                  <a:solidFill>
                    <a:srgbClr val="FF0000"/>
                  </a:solidFill>
                </a:rPr>
                <a:t>　　审判</a:t>
              </a:r>
              <a:r>
                <a:rPr lang="en-US" altLang="zh-CN" dirty="0">
                  <a:solidFill>
                    <a:srgbClr val="FF0000"/>
                  </a:solidFill>
                </a:rPr>
                <a:t>/</a:t>
              </a:r>
              <a:r>
                <a:rPr lang="zh-CN" altLang="en-US" dirty="0">
                  <a:solidFill>
                    <a:srgbClr val="FF0000"/>
                  </a:solidFill>
                </a:rPr>
                <a:t>执行</a:t>
              </a:r>
              <a:endParaRPr lang="en-US" altLang="zh-CN" dirty="0">
                <a:solidFill>
                  <a:srgbClr val="FF0000"/>
                </a:solidFill>
              </a:endParaRPr>
            </a:p>
            <a:p>
              <a:pPr algn="l"/>
              <a:r>
                <a:rPr lang="zh-CN" altLang="en-US" dirty="0">
                  <a:solidFill>
                    <a:srgbClr val="FF0000"/>
                  </a:solidFill>
                </a:rPr>
                <a:t>　　代理</a:t>
              </a:r>
              <a:r>
                <a:rPr lang="en-US" altLang="zh-CN" dirty="0">
                  <a:solidFill>
                    <a:srgbClr val="FF0000"/>
                  </a:solidFill>
                </a:rPr>
                <a:t>/</a:t>
              </a:r>
              <a:r>
                <a:rPr lang="zh-CN" altLang="en-US" dirty="0">
                  <a:solidFill>
                    <a:srgbClr val="FF0000"/>
                  </a:solidFill>
                </a:rPr>
                <a:t>辩护</a:t>
              </a:r>
              <a:endParaRPr lang="en-US" dirty="0">
                <a:solidFill>
                  <a:srgbClr val="FF0000"/>
                </a:solidFill>
              </a:endParaRPr>
            </a:p>
          </p:txBody>
        </p:sp>
        <p:sp>
          <p:nvSpPr>
            <p:cNvPr id="54" name="Rectangle 53"/>
            <p:cNvSpPr/>
            <p:nvPr/>
          </p:nvSpPr>
          <p:spPr>
            <a:xfrm>
              <a:off x="7048804" y="1176140"/>
              <a:ext cx="846385" cy="507831"/>
            </a:xfrm>
            <a:prstGeom prst="rect">
              <a:avLst/>
            </a:prstGeom>
          </p:spPr>
          <p:txBody>
            <a:bodyPr wrap="none" lIns="0" tIns="0" rIns="0" bIns="0">
              <a:spAutoFit/>
            </a:bodyPr>
            <a:lstStyle/>
            <a:p>
              <a:r>
                <a:rPr lang="zh-CN" altLang="en-US" sz="4400" b="1">
                  <a:solidFill>
                    <a:srgbClr val="FF0000"/>
                  </a:solidFill>
                  <a:effectLst>
                    <a:outerShdw blurRad="38100" dist="38100" dir="2700000" algn="tl">
                      <a:srgbClr val="000000">
                        <a:alpha val="43137"/>
                      </a:srgbClr>
                    </a:outerShdw>
                  </a:effectLst>
                </a:rPr>
                <a:t>程序</a:t>
              </a:r>
              <a:endParaRPr lang="en-US" sz="4400" b="1">
                <a:solidFill>
                  <a:srgbClr val="FF0000"/>
                </a:solidFill>
                <a:effectLst>
                  <a:outerShdw blurRad="38100" dist="38100" dir="2700000" algn="tl">
                    <a:srgbClr val="000000">
                      <a:alpha val="43137"/>
                    </a:srgbClr>
                  </a:outerShdw>
                </a:effectLst>
              </a:endParaRPr>
            </a:p>
          </p:txBody>
        </p:sp>
      </p:grpSp>
      <p:grpSp>
        <p:nvGrpSpPr>
          <p:cNvPr id="55" name="Group 56"/>
          <p:cNvGrpSpPr/>
          <p:nvPr/>
        </p:nvGrpSpPr>
        <p:grpSpPr>
          <a:xfrm>
            <a:off x="992920" y="937481"/>
            <a:ext cx="3431102" cy="2024800"/>
            <a:chOff x="-468420" y="1198633"/>
            <a:chExt cx="2573327" cy="1518598"/>
          </a:xfrm>
        </p:grpSpPr>
        <p:sp>
          <p:nvSpPr>
            <p:cNvPr id="56" name="TextBox 55"/>
            <p:cNvSpPr txBox="1"/>
            <p:nvPr/>
          </p:nvSpPr>
          <p:spPr>
            <a:xfrm>
              <a:off x="-468420" y="1775436"/>
              <a:ext cx="2416729" cy="941795"/>
            </a:xfrm>
            <a:prstGeom prst="rect">
              <a:avLst/>
            </a:prstGeom>
            <a:noFill/>
          </p:spPr>
          <p:txBody>
            <a:bodyPr wrap="square" lIns="0" tIns="0" rIns="0" bIns="0" rtlCol="0">
              <a:spAutoFit/>
            </a:bodyPr>
            <a:lstStyle/>
            <a:p>
              <a:pPr algn="r" defTabSz="1219170">
                <a:spcBef>
                  <a:spcPct val="20000"/>
                </a:spcBef>
                <a:defRPr/>
              </a:pPr>
              <a:r>
                <a:rPr lang="zh-CN" altLang="en-US" sz="2400" b="1" dirty="0">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实体法与程序法的关系</a:t>
              </a:r>
              <a:endParaRPr lang="en-US" altLang="zh-CN" sz="2400" b="1" dirty="0">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a:p>
              <a:pPr algn="r" defTabSz="1219170">
                <a:spcBef>
                  <a:spcPct val="20000"/>
                </a:spcBef>
                <a:defRPr/>
              </a:pPr>
              <a:r>
                <a:rPr lang="zh-CN" altLang="en-US" sz="2400" b="1" dirty="0">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国家与公民的关系</a:t>
              </a:r>
              <a:endParaRPr lang="en-US" altLang="zh-CN" sz="2400" b="1" dirty="0">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a:p>
              <a:pPr algn="r" defTabSz="1219170">
                <a:spcBef>
                  <a:spcPct val="20000"/>
                </a:spcBef>
                <a:defRPr/>
              </a:pPr>
              <a:r>
                <a:rPr lang="zh-CN" altLang="en-US" sz="2400" b="1" dirty="0">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惩罚与保护的关系</a:t>
              </a:r>
              <a:endParaRPr lang="en-US" altLang="zh-CN" sz="2400" b="1" dirty="0">
                <a:solidFill>
                  <a:srgbClr val="ED7D3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p:txBody>
        </p:sp>
        <p:sp>
          <p:nvSpPr>
            <p:cNvPr id="57" name="Rectangle 56"/>
            <p:cNvSpPr/>
            <p:nvPr/>
          </p:nvSpPr>
          <p:spPr>
            <a:xfrm>
              <a:off x="1258521" y="1198633"/>
              <a:ext cx="846386" cy="507831"/>
            </a:xfrm>
            <a:prstGeom prst="rect">
              <a:avLst/>
            </a:prstGeom>
          </p:spPr>
          <p:txBody>
            <a:bodyPr wrap="none" lIns="0" tIns="0" rIns="0" bIns="0">
              <a:spAutoFit/>
            </a:bodyPr>
            <a:lstStyle/>
            <a:p>
              <a:pPr algn="r"/>
              <a:r>
                <a:rPr lang="zh-CN" altLang="en-US" sz="4400" b="1">
                  <a:solidFill>
                    <a:schemeClr val="accent2"/>
                  </a:solidFill>
                  <a:effectLst>
                    <a:outerShdw blurRad="38100" dist="38100" dir="2700000" algn="tl">
                      <a:srgbClr val="000000">
                        <a:alpha val="43137"/>
                      </a:srgbClr>
                    </a:outerShdw>
                  </a:effectLst>
                </a:rPr>
                <a:t>关系</a:t>
              </a:r>
              <a:endParaRPr lang="en-US" sz="4400" b="1">
                <a:solidFill>
                  <a:schemeClr val="accent2"/>
                </a:solidFill>
                <a:effectLst>
                  <a:outerShdw blurRad="38100" dist="38100" dir="2700000" algn="tl">
                    <a:srgbClr val="000000">
                      <a:alpha val="43137"/>
                    </a:srgbClr>
                  </a:outerShdw>
                </a:effectLst>
              </a:endParaRPr>
            </a:p>
          </p:txBody>
        </p:sp>
      </p:grpSp>
      <p:grpSp>
        <p:nvGrpSpPr>
          <p:cNvPr id="58" name="Group 56"/>
          <p:cNvGrpSpPr/>
          <p:nvPr/>
        </p:nvGrpSpPr>
        <p:grpSpPr>
          <a:xfrm>
            <a:off x="1180297" y="3935292"/>
            <a:ext cx="3034928" cy="1735051"/>
            <a:chOff x="-299312" y="815254"/>
            <a:chExt cx="2276196" cy="1301287"/>
          </a:xfrm>
        </p:grpSpPr>
        <p:sp>
          <p:nvSpPr>
            <p:cNvPr id="59" name="TextBox 58"/>
            <p:cNvSpPr txBox="1"/>
            <p:nvPr/>
          </p:nvSpPr>
          <p:spPr>
            <a:xfrm>
              <a:off x="-299312" y="1507144"/>
              <a:ext cx="2276196" cy="609397"/>
            </a:xfrm>
            <a:prstGeom prst="rect">
              <a:avLst/>
            </a:prstGeom>
            <a:noFill/>
          </p:spPr>
          <p:txBody>
            <a:bodyPr wrap="square" lIns="0" tIns="0" rIns="0" bIns="0" rtlCol="0">
              <a:spAutoFit/>
            </a:bodyPr>
            <a:lstStyle/>
            <a:p>
              <a:pPr algn="r" defTabSz="1219170">
                <a:spcBef>
                  <a:spcPct val="20000"/>
                </a:spcBef>
                <a:defRPr/>
              </a:pPr>
              <a:r>
                <a:rPr lang="zh-CN" altLang="en-US" sz="2400" b="1" dirty="0">
                  <a:solidFill>
                    <a:schemeClr val="accent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人权保障</a:t>
              </a:r>
              <a:endParaRPr lang="en-US" altLang="zh-CN" sz="2400" b="1" dirty="0">
                <a:solidFill>
                  <a:schemeClr val="accent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a:p>
              <a:pPr algn="r" defTabSz="1219170">
                <a:spcBef>
                  <a:spcPct val="20000"/>
                </a:spcBef>
                <a:defRPr/>
              </a:pPr>
              <a:r>
                <a:rPr lang="zh-CN" altLang="en-US" sz="2400" b="1" dirty="0">
                  <a:solidFill>
                    <a:schemeClr val="accent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rPr>
                <a:t>程序正义</a:t>
              </a:r>
              <a:endParaRPr lang="en-US" sz="2400" b="1" dirty="0">
                <a:solidFill>
                  <a:schemeClr val="accent1"/>
                </a:solidFill>
                <a:effectLst>
                  <a:outerShdw blurRad="38100" dist="38100" dir="2700000" algn="tl">
                    <a:srgbClr val="000000">
                      <a:alpha val="43137"/>
                    </a:srgbClr>
                  </a:outerShdw>
                </a:effectLst>
                <a:latin typeface="汉仪大圣体简" panose="00020600040101010101" pitchFamily="18" charset="-122"/>
                <a:ea typeface="汉仪大圣体简" panose="00020600040101010101" pitchFamily="18" charset="-122"/>
              </a:endParaRPr>
            </a:p>
          </p:txBody>
        </p:sp>
        <p:sp>
          <p:nvSpPr>
            <p:cNvPr id="60" name="Rectangle 59"/>
            <p:cNvSpPr/>
            <p:nvPr/>
          </p:nvSpPr>
          <p:spPr>
            <a:xfrm>
              <a:off x="1014121" y="815254"/>
              <a:ext cx="846386" cy="507831"/>
            </a:xfrm>
            <a:prstGeom prst="rect">
              <a:avLst/>
            </a:prstGeom>
          </p:spPr>
          <p:txBody>
            <a:bodyPr wrap="none" lIns="0" tIns="0" rIns="0" bIns="0">
              <a:spAutoFit/>
            </a:bodyPr>
            <a:lstStyle/>
            <a:p>
              <a:pPr algn="r"/>
              <a:r>
                <a:rPr lang="zh-CN" altLang="en-US" sz="4400" b="1" dirty="0">
                  <a:solidFill>
                    <a:schemeClr val="accent1"/>
                  </a:solidFill>
                  <a:effectLst>
                    <a:outerShdw blurRad="38100" dist="38100" dir="2700000" algn="tl">
                      <a:srgbClr val="000000">
                        <a:alpha val="43137"/>
                      </a:srgbClr>
                    </a:outerShdw>
                  </a:effectLst>
                </a:rPr>
                <a:t>理念</a:t>
              </a:r>
              <a:endParaRPr lang="en-US" sz="4400" b="1" dirty="0">
                <a:solidFill>
                  <a:schemeClr val="accent1"/>
                </a:solidFill>
                <a:effectLst>
                  <a:outerShdw blurRad="38100" dist="38100" dir="2700000" algn="tl">
                    <a:srgbClr val="000000">
                      <a:alpha val="43137"/>
                    </a:srgbClr>
                  </a:outerShdw>
                </a:effectLst>
              </a:endParaRPr>
            </a:p>
          </p:txBody>
        </p:sp>
      </p:grpSp>
      <p:sp>
        <p:nvSpPr>
          <p:cNvPr id="44" name="Text Placeholder 3"/>
          <p:cNvSpPr txBox="1">
            <a:spLocks/>
          </p:cNvSpPr>
          <p:nvPr/>
        </p:nvSpPr>
        <p:spPr>
          <a:xfrm>
            <a:off x="4567719" y="3193057"/>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a:solidFill>
                  <a:schemeClr val="bg1"/>
                </a:solidFill>
              </a:rPr>
              <a:t>01</a:t>
            </a:r>
          </a:p>
        </p:txBody>
      </p:sp>
      <p:sp>
        <p:nvSpPr>
          <p:cNvPr id="45" name="Text Placeholder 3"/>
          <p:cNvSpPr txBox="1">
            <a:spLocks/>
          </p:cNvSpPr>
          <p:nvPr/>
        </p:nvSpPr>
        <p:spPr>
          <a:xfrm>
            <a:off x="6114935" y="1340002"/>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a:solidFill>
                  <a:schemeClr val="bg1"/>
                </a:solidFill>
              </a:rPr>
              <a:t>02</a:t>
            </a:r>
          </a:p>
        </p:txBody>
      </p:sp>
      <p:sp>
        <p:nvSpPr>
          <p:cNvPr id="46" name="Text Placeholder 3"/>
          <p:cNvSpPr txBox="1">
            <a:spLocks/>
          </p:cNvSpPr>
          <p:nvPr/>
        </p:nvSpPr>
        <p:spPr>
          <a:xfrm>
            <a:off x="7961920" y="2971572"/>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a:solidFill>
                  <a:schemeClr val="bg1"/>
                </a:solidFill>
              </a:rPr>
              <a:t>03</a:t>
            </a:r>
          </a:p>
        </p:txBody>
      </p:sp>
      <p:sp>
        <p:nvSpPr>
          <p:cNvPr id="47" name="Text Placeholder 3"/>
          <p:cNvSpPr txBox="1">
            <a:spLocks/>
          </p:cNvSpPr>
          <p:nvPr/>
        </p:nvSpPr>
        <p:spPr>
          <a:xfrm>
            <a:off x="6352435" y="4765742"/>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a:solidFill>
                  <a:schemeClr val="bg1"/>
                </a:solidFill>
              </a:rPr>
              <a:t>04</a:t>
            </a:r>
          </a:p>
        </p:txBody>
      </p:sp>
      <p:grpSp>
        <p:nvGrpSpPr>
          <p:cNvPr id="4" name="组合 3"/>
          <p:cNvGrpSpPr/>
          <p:nvPr/>
        </p:nvGrpSpPr>
        <p:grpSpPr>
          <a:xfrm>
            <a:off x="4838482" y="3896453"/>
            <a:ext cx="932407" cy="833447"/>
            <a:chOff x="4519287" y="4630323"/>
            <a:chExt cx="602540" cy="538590"/>
          </a:xfrm>
          <a:effectLst>
            <a:outerShdw blurRad="50800" dist="38100" dir="2700000" algn="tl" rotWithShape="0">
              <a:prstClr val="black">
                <a:alpha val="40000"/>
              </a:prstClr>
            </a:outerShdw>
          </a:effectLst>
        </p:grpSpPr>
        <p:sp>
          <p:nvSpPr>
            <p:cNvPr id="73" name="Freeform 95"/>
            <p:cNvSpPr>
              <a:spLocks/>
            </p:cNvSpPr>
            <p:nvPr/>
          </p:nvSpPr>
          <p:spPr bwMode="auto">
            <a:xfrm>
              <a:off x="4519287" y="4630323"/>
              <a:ext cx="602540" cy="538590"/>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4" name="Freeform 94"/>
            <p:cNvSpPr>
              <a:spLocks/>
            </p:cNvSpPr>
            <p:nvPr/>
          </p:nvSpPr>
          <p:spPr bwMode="auto">
            <a:xfrm>
              <a:off x="4695816" y="4724375"/>
              <a:ext cx="221772" cy="160755"/>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76" name="Freeform 145"/>
          <p:cNvSpPr>
            <a:spLocks/>
          </p:cNvSpPr>
          <p:nvPr/>
        </p:nvSpPr>
        <p:spPr bwMode="auto">
          <a:xfrm>
            <a:off x="5021031" y="1838102"/>
            <a:ext cx="758598" cy="654155"/>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7" name="Freeform 101"/>
          <p:cNvSpPr>
            <a:spLocks noEditPoints="1"/>
          </p:cNvSpPr>
          <p:nvPr/>
        </p:nvSpPr>
        <p:spPr bwMode="auto">
          <a:xfrm>
            <a:off x="7246615" y="3932534"/>
            <a:ext cx="782789" cy="72421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Freeform 27"/>
          <p:cNvSpPr>
            <a:spLocks noEditPoints="1"/>
          </p:cNvSpPr>
          <p:nvPr/>
        </p:nvSpPr>
        <p:spPr bwMode="auto">
          <a:xfrm>
            <a:off x="7216497" y="1795165"/>
            <a:ext cx="745423" cy="748206"/>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02563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0-#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fltVal val="0"/>
                                          </p:val>
                                        </p:tav>
                                        <p:tav tm="100000">
                                          <p:val>
                                            <p:strVal val="#ppt_w"/>
                                          </p:val>
                                        </p:tav>
                                      </p:tavLst>
                                    </p:anim>
                                    <p:anim calcmode="lin" valueType="num">
                                      <p:cBhvr>
                                        <p:cTn id="19" dur="750" fill="hold"/>
                                        <p:tgtEl>
                                          <p:spTgt spid="4"/>
                                        </p:tgtEl>
                                        <p:attrNameLst>
                                          <p:attrName>ppt_h</p:attrName>
                                        </p:attrNameLst>
                                      </p:cBhvr>
                                      <p:tavLst>
                                        <p:tav tm="0">
                                          <p:val>
                                            <p:fltVal val="0"/>
                                          </p:val>
                                        </p:tav>
                                        <p:tav tm="100000">
                                          <p:val>
                                            <p:strVal val="#ppt_h"/>
                                          </p:val>
                                        </p:tav>
                                      </p:tavLst>
                                    </p:anim>
                                    <p:animEffect transition="in" filter="fade">
                                      <p:cBhvr>
                                        <p:cTn id="20" dur="750"/>
                                        <p:tgtEl>
                                          <p:spTgt spid="4"/>
                                        </p:tgtEl>
                                      </p:cBhvr>
                                    </p:animEffect>
                                  </p:childTnLst>
                                </p:cTn>
                              </p:par>
                              <p:par>
                                <p:cTn id="21" presetID="55"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750" fill="hold"/>
                                        <p:tgtEl>
                                          <p:spTgt spid="69"/>
                                        </p:tgtEl>
                                        <p:attrNameLst>
                                          <p:attrName>ppt_w</p:attrName>
                                        </p:attrNameLst>
                                      </p:cBhvr>
                                      <p:tavLst>
                                        <p:tav tm="0">
                                          <p:val>
                                            <p:strVal val="#ppt_w*0.70"/>
                                          </p:val>
                                        </p:tav>
                                        <p:tav tm="100000">
                                          <p:val>
                                            <p:strVal val="#ppt_w"/>
                                          </p:val>
                                        </p:tav>
                                      </p:tavLst>
                                    </p:anim>
                                    <p:anim calcmode="lin" valueType="num">
                                      <p:cBhvr>
                                        <p:cTn id="24" dur="750" fill="hold"/>
                                        <p:tgtEl>
                                          <p:spTgt spid="69"/>
                                        </p:tgtEl>
                                        <p:attrNameLst>
                                          <p:attrName>ppt_h</p:attrName>
                                        </p:attrNameLst>
                                      </p:cBhvr>
                                      <p:tavLst>
                                        <p:tav tm="0">
                                          <p:val>
                                            <p:strVal val="#ppt_h"/>
                                          </p:val>
                                        </p:tav>
                                        <p:tav tm="100000">
                                          <p:val>
                                            <p:strVal val="#ppt_h"/>
                                          </p:val>
                                        </p:tav>
                                      </p:tavLst>
                                    </p:anim>
                                    <p:animEffect transition="in" filter="fade">
                                      <p:cBhvr>
                                        <p:cTn id="25" dur="750"/>
                                        <p:tgtEl>
                                          <p:spTgt spid="69"/>
                                        </p:tgtEl>
                                      </p:cBhvr>
                                    </p:animEffect>
                                  </p:childTnLst>
                                </p:cTn>
                              </p:par>
                            </p:childTnLst>
                          </p:cTn>
                        </p:par>
                        <p:par>
                          <p:cTn id="26" fill="hold">
                            <p:stCondLst>
                              <p:cond delay="2250"/>
                            </p:stCondLst>
                            <p:childTnLst>
                              <p:par>
                                <p:cTn id="27" presetID="2" presetClass="entr" presetSubtype="8" accel="50000" decel="5000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1000" fill="hold"/>
                                        <p:tgtEl>
                                          <p:spTgt spid="58"/>
                                        </p:tgtEl>
                                        <p:attrNameLst>
                                          <p:attrName>ppt_x</p:attrName>
                                        </p:attrNameLst>
                                      </p:cBhvr>
                                      <p:tavLst>
                                        <p:tav tm="0">
                                          <p:val>
                                            <p:strVal val="0-#ppt_w/2"/>
                                          </p:val>
                                        </p:tav>
                                        <p:tav tm="100000">
                                          <p:val>
                                            <p:strVal val="#ppt_x"/>
                                          </p:val>
                                        </p:tav>
                                      </p:tavLst>
                                    </p:anim>
                                    <p:anim calcmode="lin" valueType="num">
                                      <p:cBhvr additive="base">
                                        <p:cTn id="30" dur="1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accel="50000" decel="5000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1000" fill="hold"/>
                                        <p:tgtEl>
                                          <p:spTgt spid="89"/>
                                        </p:tgtEl>
                                        <p:attrNameLst>
                                          <p:attrName>ppt_x</p:attrName>
                                        </p:attrNameLst>
                                      </p:cBhvr>
                                      <p:tavLst>
                                        <p:tav tm="0">
                                          <p:val>
                                            <p:strVal val="#ppt_x"/>
                                          </p:val>
                                        </p:tav>
                                        <p:tav tm="100000">
                                          <p:val>
                                            <p:strVal val="#ppt_x"/>
                                          </p:val>
                                        </p:tav>
                                      </p:tavLst>
                                    </p:anim>
                                    <p:anim calcmode="lin" valueType="num">
                                      <p:cBhvr additive="base">
                                        <p:cTn id="36" dur="1000" fill="hold"/>
                                        <p:tgtEl>
                                          <p:spTgt spid="89"/>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 calcmode="lin" valueType="num">
                                      <p:cBhvr>
                                        <p:cTn id="46" dur="750" fill="hold"/>
                                        <p:tgtEl>
                                          <p:spTgt spid="76"/>
                                        </p:tgtEl>
                                        <p:attrNameLst>
                                          <p:attrName>ppt_w</p:attrName>
                                        </p:attrNameLst>
                                      </p:cBhvr>
                                      <p:tavLst>
                                        <p:tav tm="0">
                                          <p:val>
                                            <p:fltVal val="0"/>
                                          </p:val>
                                        </p:tav>
                                        <p:tav tm="100000">
                                          <p:val>
                                            <p:strVal val="#ppt_w"/>
                                          </p:val>
                                        </p:tav>
                                      </p:tavLst>
                                    </p:anim>
                                    <p:anim calcmode="lin" valueType="num">
                                      <p:cBhvr>
                                        <p:cTn id="47" dur="750" fill="hold"/>
                                        <p:tgtEl>
                                          <p:spTgt spid="76"/>
                                        </p:tgtEl>
                                        <p:attrNameLst>
                                          <p:attrName>ppt_h</p:attrName>
                                        </p:attrNameLst>
                                      </p:cBhvr>
                                      <p:tavLst>
                                        <p:tav tm="0">
                                          <p:val>
                                            <p:fltVal val="0"/>
                                          </p:val>
                                        </p:tav>
                                        <p:tav tm="100000">
                                          <p:val>
                                            <p:strVal val="#ppt_h"/>
                                          </p:val>
                                        </p:tav>
                                      </p:tavLst>
                                    </p:anim>
                                    <p:animEffect transition="in" filter="fade">
                                      <p:cBhvr>
                                        <p:cTn id="48" dur="750"/>
                                        <p:tgtEl>
                                          <p:spTgt spid="76"/>
                                        </p:tgtEl>
                                      </p:cBhvr>
                                    </p:animEffect>
                                  </p:childTnLst>
                                </p:cTn>
                              </p:par>
                            </p:childTnLst>
                          </p:cTn>
                        </p:par>
                        <p:par>
                          <p:cTn id="49" fill="hold">
                            <p:stCondLst>
                              <p:cond delay="2250"/>
                            </p:stCondLst>
                            <p:childTnLst>
                              <p:par>
                                <p:cTn id="50" presetID="18" presetClass="entr" presetSubtype="12"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strips(downLeft)">
                                      <p:cBhvr>
                                        <p:cTn id="52" dur="1000"/>
                                        <p:tgtEl>
                                          <p:spTgt spid="61"/>
                                        </p:tgtEl>
                                      </p:cBhvr>
                                    </p:animEffect>
                                  </p:childTnLst>
                                </p:cTn>
                              </p:par>
                            </p:childTnLst>
                          </p:cTn>
                        </p:par>
                        <p:par>
                          <p:cTn id="53" fill="hold">
                            <p:stCondLst>
                              <p:cond delay="3250"/>
                            </p:stCondLst>
                            <p:childTnLst>
                              <p:par>
                                <p:cTn id="54" presetID="2" presetClass="entr" presetSubtype="8" accel="50000" decel="5000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1000" fill="hold"/>
                                        <p:tgtEl>
                                          <p:spTgt spid="55"/>
                                        </p:tgtEl>
                                        <p:attrNameLst>
                                          <p:attrName>ppt_x</p:attrName>
                                        </p:attrNameLst>
                                      </p:cBhvr>
                                      <p:tavLst>
                                        <p:tav tm="0">
                                          <p:val>
                                            <p:strVal val="0-#ppt_w/2"/>
                                          </p:val>
                                        </p:tav>
                                        <p:tav tm="100000">
                                          <p:val>
                                            <p:strVal val="#ppt_x"/>
                                          </p:val>
                                        </p:tav>
                                      </p:tavLst>
                                    </p:anim>
                                    <p:anim calcmode="lin" valueType="num">
                                      <p:cBhvr additive="base">
                                        <p:cTn id="57"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accel="50000" decel="50000" fill="hold" nodeType="clickEffect">
                                  <p:stCondLst>
                                    <p:cond delay="0"/>
                                  </p:stCondLst>
                                  <p:childTnLst>
                                    <p:set>
                                      <p:cBhvr>
                                        <p:cTn id="61" dur="1" fill="hold">
                                          <p:stCondLst>
                                            <p:cond delay="0"/>
                                          </p:stCondLst>
                                        </p:cTn>
                                        <p:tgtEl>
                                          <p:spTgt spid="88"/>
                                        </p:tgtEl>
                                        <p:attrNameLst>
                                          <p:attrName>style.visibility</p:attrName>
                                        </p:attrNameLst>
                                      </p:cBhvr>
                                      <p:to>
                                        <p:strVal val="visible"/>
                                      </p:to>
                                    </p:set>
                                    <p:anim calcmode="lin" valueType="num">
                                      <p:cBhvr additive="base">
                                        <p:cTn id="62" dur="1000" fill="hold"/>
                                        <p:tgtEl>
                                          <p:spTgt spid="88"/>
                                        </p:tgtEl>
                                        <p:attrNameLst>
                                          <p:attrName>ppt_x</p:attrName>
                                        </p:attrNameLst>
                                      </p:cBhvr>
                                      <p:tavLst>
                                        <p:tav tm="0">
                                          <p:val>
                                            <p:strVal val="1+#ppt_w/2"/>
                                          </p:val>
                                        </p:tav>
                                        <p:tav tm="100000">
                                          <p:val>
                                            <p:strVal val="#ppt_x"/>
                                          </p:val>
                                        </p:tav>
                                      </p:tavLst>
                                    </p:anim>
                                    <p:anim calcmode="lin" valueType="num">
                                      <p:cBhvr additive="base">
                                        <p:cTn id="63" dur="1000" fill="hold"/>
                                        <p:tgtEl>
                                          <p:spTgt spid="88"/>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53"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animEffect transition="in" filter="fade">
                                      <p:cBhvr>
                                        <p:cTn id="69" dur="500"/>
                                        <p:tgtEl>
                                          <p:spTgt spid="46"/>
                                        </p:tgtEl>
                                      </p:cBhvr>
                                    </p:animEffect>
                                  </p:childTnLst>
                                </p:cTn>
                              </p:par>
                            </p:childTnLst>
                          </p:cTn>
                        </p:par>
                        <p:par>
                          <p:cTn id="70" fill="hold">
                            <p:stCondLst>
                              <p:cond delay="1500"/>
                            </p:stCondLst>
                            <p:childTnLst>
                              <p:par>
                                <p:cTn id="71" presetID="53" presetClass="entr" presetSubtype="0"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2000"/>
                            </p:stCondLst>
                            <p:childTnLst>
                              <p:par>
                                <p:cTn id="77" presetID="18" presetClass="entr" presetSubtype="6"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strips(downRight)">
                                      <p:cBhvr>
                                        <p:cTn id="79" dur="1000"/>
                                        <p:tgtEl>
                                          <p:spTgt spid="64"/>
                                        </p:tgtEl>
                                      </p:cBhvr>
                                    </p:animEffect>
                                  </p:childTnLst>
                                </p:cTn>
                              </p:par>
                            </p:childTnLst>
                          </p:cTn>
                        </p:par>
                        <p:par>
                          <p:cTn id="80" fill="hold">
                            <p:stCondLst>
                              <p:cond delay="3000"/>
                            </p:stCondLst>
                            <p:childTnLst>
                              <p:par>
                                <p:cTn id="81" presetID="2" presetClass="entr" presetSubtype="2" accel="50000" decel="50000"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1000" fill="hold"/>
                                        <p:tgtEl>
                                          <p:spTgt spid="52"/>
                                        </p:tgtEl>
                                        <p:attrNameLst>
                                          <p:attrName>ppt_x</p:attrName>
                                        </p:attrNameLst>
                                      </p:cBhvr>
                                      <p:tavLst>
                                        <p:tav tm="0">
                                          <p:val>
                                            <p:strVal val="1+#ppt_w/2"/>
                                          </p:val>
                                        </p:tav>
                                        <p:tav tm="100000">
                                          <p:val>
                                            <p:strVal val="#ppt_x"/>
                                          </p:val>
                                        </p:tav>
                                      </p:tavLst>
                                    </p:anim>
                                    <p:anim calcmode="lin" valueType="num">
                                      <p:cBhvr additive="base">
                                        <p:cTn id="84"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accel="50000" decel="5000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additive="base">
                                        <p:cTn id="89" dur="1000" fill="hold"/>
                                        <p:tgtEl>
                                          <p:spTgt spid="91"/>
                                        </p:tgtEl>
                                        <p:attrNameLst>
                                          <p:attrName>ppt_x</p:attrName>
                                        </p:attrNameLst>
                                      </p:cBhvr>
                                      <p:tavLst>
                                        <p:tav tm="0">
                                          <p:val>
                                            <p:strVal val="#ppt_x"/>
                                          </p:val>
                                        </p:tav>
                                        <p:tav tm="100000">
                                          <p:val>
                                            <p:strVal val="#ppt_x"/>
                                          </p:val>
                                        </p:tav>
                                      </p:tavLst>
                                    </p:anim>
                                    <p:anim calcmode="lin" valueType="num">
                                      <p:cBhvr additive="base">
                                        <p:cTn id="90" dur="1000" fill="hold"/>
                                        <p:tgtEl>
                                          <p:spTgt spid="91"/>
                                        </p:tgtEl>
                                        <p:attrNameLst>
                                          <p:attrName>ppt_y</p:attrName>
                                        </p:attrNameLst>
                                      </p:cBhvr>
                                      <p:tavLst>
                                        <p:tav tm="0">
                                          <p:val>
                                            <p:strVal val="1+#ppt_h/2"/>
                                          </p:val>
                                        </p:tav>
                                        <p:tav tm="100000">
                                          <p:val>
                                            <p:strVal val="#ppt_y"/>
                                          </p:val>
                                        </p:tav>
                                      </p:tavLst>
                                    </p:anim>
                                  </p:childTnLst>
                                </p:cTn>
                              </p:par>
                            </p:childTnLst>
                          </p:cTn>
                        </p:par>
                        <p:par>
                          <p:cTn id="91" fill="hold">
                            <p:stCondLst>
                              <p:cond delay="1000"/>
                            </p:stCondLst>
                            <p:childTnLst>
                              <p:par>
                                <p:cTn id="92" presetID="53" presetClass="entr" presetSubtype="0"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p:cTn id="100" dur="500" fill="hold"/>
                                        <p:tgtEl>
                                          <p:spTgt spid="77"/>
                                        </p:tgtEl>
                                        <p:attrNameLst>
                                          <p:attrName>ppt_w</p:attrName>
                                        </p:attrNameLst>
                                      </p:cBhvr>
                                      <p:tavLst>
                                        <p:tav tm="0">
                                          <p:val>
                                            <p:fltVal val="0"/>
                                          </p:val>
                                        </p:tav>
                                        <p:tav tm="100000">
                                          <p:val>
                                            <p:strVal val="#ppt_w"/>
                                          </p:val>
                                        </p:tav>
                                      </p:tavLst>
                                    </p:anim>
                                    <p:anim calcmode="lin" valueType="num">
                                      <p:cBhvr>
                                        <p:cTn id="101" dur="500" fill="hold"/>
                                        <p:tgtEl>
                                          <p:spTgt spid="77"/>
                                        </p:tgtEl>
                                        <p:attrNameLst>
                                          <p:attrName>ppt_h</p:attrName>
                                        </p:attrNameLst>
                                      </p:cBhvr>
                                      <p:tavLst>
                                        <p:tav tm="0">
                                          <p:val>
                                            <p:fltVal val="0"/>
                                          </p:val>
                                        </p:tav>
                                        <p:tav tm="100000">
                                          <p:val>
                                            <p:strVal val="#ppt_h"/>
                                          </p:val>
                                        </p:tav>
                                      </p:tavLst>
                                    </p:anim>
                                    <p:animEffect transition="in" filter="fade">
                                      <p:cBhvr>
                                        <p:cTn id="102" dur="500"/>
                                        <p:tgtEl>
                                          <p:spTgt spid="77"/>
                                        </p:tgtEl>
                                      </p:cBhvr>
                                    </p:animEffect>
                                  </p:childTnLst>
                                </p:cTn>
                              </p:par>
                            </p:childTnLst>
                          </p:cTn>
                        </p:par>
                        <p:par>
                          <p:cTn id="103" fill="hold">
                            <p:stCondLst>
                              <p:cond delay="2000"/>
                            </p:stCondLst>
                            <p:childTnLst>
                              <p:par>
                                <p:cTn id="104" presetID="18" presetClass="entr" presetSubtype="3"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strips(upRight)">
                                      <p:cBhvr>
                                        <p:cTn id="106" dur="1000"/>
                                        <p:tgtEl>
                                          <p:spTgt spid="70"/>
                                        </p:tgtEl>
                                      </p:cBhvr>
                                    </p:animEffect>
                                  </p:childTnLst>
                                </p:cTn>
                              </p:par>
                            </p:childTnLst>
                          </p:cTn>
                        </p:par>
                        <p:par>
                          <p:cTn id="107" fill="hold">
                            <p:stCondLst>
                              <p:cond delay="3000"/>
                            </p:stCondLst>
                            <p:childTnLst>
                              <p:par>
                                <p:cTn id="108" presetID="2" presetClass="entr" presetSubtype="2" accel="50000" decel="50000" fill="hold" nodeType="after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additive="base">
                                        <p:cTn id="110" dur="1000" fill="hold"/>
                                        <p:tgtEl>
                                          <p:spTgt spid="49"/>
                                        </p:tgtEl>
                                        <p:attrNameLst>
                                          <p:attrName>ppt_x</p:attrName>
                                        </p:attrNameLst>
                                      </p:cBhvr>
                                      <p:tavLst>
                                        <p:tav tm="0">
                                          <p:val>
                                            <p:strVal val="1+#ppt_w/2"/>
                                          </p:val>
                                        </p:tav>
                                        <p:tav tm="100000">
                                          <p:val>
                                            <p:strVal val="#ppt_x"/>
                                          </p:val>
                                        </p:tav>
                                      </p:tavLst>
                                    </p:anim>
                                    <p:anim calcmode="lin" valueType="num">
                                      <p:cBhvr additive="base">
                                        <p:cTn id="111"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76" grpId="0" animBg="1"/>
      <p:bldP spid="77" grpId="0" animBg="1"/>
      <p:bldP spid="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C513-BDE0-02A7-85D0-2A7450AEA73D}"/>
            </a:ext>
          </a:extLst>
        </p:cNvPr>
        <p:cNvGrpSpPr/>
        <p:nvPr/>
      </p:nvGrpSpPr>
      <p:grpSpPr>
        <a:xfrm>
          <a:off x="0" y="0"/>
          <a:ext cx="0" cy="0"/>
          <a:chOff x="0" y="0"/>
          <a:chExt cx="0" cy="0"/>
        </a:xfrm>
      </p:grpSpPr>
      <p:sp>
        <p:nvSpPr>
          <p:cNvPr id="22" name="TextBox 21">
            <a:hlinkClick r:id="" action="ppaction://hlinkshowjump?jump=nextslide"/>
            <a:extLst>
              <a:ext uri="{FF2B5EF4-FFF2-40B4-BE49-F238E27FC236}">
                <a16:creationId xmlns:a16="http://schemas.microsoft.com/office/drawing/2014/main" id="{41DC62EF-D829-B3B1-7451-251F77682E10}"/>
              </a:ext>
            </a:extLst>
          </p:cNvPr>
          <p:cNvSpPr txBox="1"/>
          <p:nvPr/>
        </p:nvSpPr>
        <p:spPr>
          <a:xfrm>
            <a:off x="2915121" y="3309046"/>
            <a:ext cx="7156077" cy="720197"/>
          </a:xfrm>
          <a:prstGeom prst="rect">
            <a:avLst/>
          </a:prstGeom>
          <a:noFill/>
        </p:spPr>
        <p:txBody>
          <a:bodyPr wrap="square" rtlCol="0">
            <a:spAutoFit/>
          </a:bodyPr>
          <a:lstStyle/>
          <a:p>
            <a:pPr>
              <a:lnSpc>
                <a:spcPct val="80000"/>
              </a:lnSpc>
              <a:defRPr/>
            </a:pPr>
            <a:r>
              <a:rPr lang="zh-CN" altLang="en-US" sz="4800" b="1" kern="0" dirty="0">
                <a:solidFill>
                  <a:schemeClr val="accent1">
                    <a:lumMod val="50000"/>
                  </a:schemeClr>
                </a:solidFill>
                <a:latin typeface="汉仪尚巍手书W" panose="00020600040101010101" pitchFamily="18" charset="-122"/>
                <a:ea typeface="汉仪尚巍手书W" panose="00020600040101010101" pitchFamily="18" charset="-122"/>
              </a:rPr>
              <a:t>二、</a:t>
            </a:r>
            <a:r>
              <a:rPr lang="zh-CN" altLang="en-US" sz="4800" b="1" dirty="0">
                <a:solidFill>
                  <a:schemeClr val="accent1">
                    <a:lumMod val="50000"/>
                  </a:schemeClr>
                </a:solidFill>
                <a:latin typeface="汉仪尚巍手书W" panose="00020600040101010101" pitchFamily="18" charset="-122"/>
                <a:ea typeface="汉仪尚巍手书W" panose="00020600040101010101" pitchFamily="18" charset="-122"/>
                <a:cs typeface="Calibri" pitchFamily="34" charset="0"/>
              </a:rPr>
              <a:t>刑事诉讼法是什么</a:t>
            </a:r>
            <a:endParaRPr lang="en-US" altLang="zh-CN" sz="6600" b="1" dirty="0">
              <a:solidFill>
                <a:schemeClr val="accent1">
                  <a:lumMod val="50000"/>
                </a:schemeClr>
              </a:solidFill>
              <a:latin typeface="汉仪尚巍手书W" panose="00020600040101010101" pitchFamily="18" charset="-122"/>
              <a:ea typeface="汉仪尚巍手书W" panose="00020600040101010101" pitchFamily="18" charset="-122"/>
              <a:cs typeface="Calibri" pitchFamily="34" charset="0"/>
            </a:endParaRPr>
          </a:p>
        </p:txBody>
      </p:sp>
      <p:sp>
        <p:nvSpPr>
          <p:cNvPr id="27" name="TextBox 26">
            <a:extLst>
              <a:ext uri="{FF2B5EF4-FFF2-40B4-BE49-F238E27FC236}">
                <a16:creationId xmlns:a16="http://schemas.microsoft.com/office/drawing/2014/main" id="{F5B622A1-1FDE-6AE7-1002-4BE2AEDFF3BA}"/>
              </a:ext>
            </a:extLst>
          </p:cNvPr>
          <p:cNvSpPr txBox="1"/>
          <p:nvPr/>
        </p:nvSpPr>
        <p:spPr>
          <a:xfrm rot="5400000">
            <a:off x="6416358" y="-845127"/>
            <a:ext cx="984885" cy="5006114"/>
          </a:xfrm>
          <a:prstGeom prst="rect">
            <a:avLst/>
          </a:prstGeom>
          <a:noFill/>
          <a:effectLst>
            <a:outerShdw blurRad="63500" sx="102000" sy="102000" algn="ctr" rotWithShape="0">
              <a:prstClr val="black">
                <a:alpha val="40000"/>
              </a:prstClr>
            </a:outerShdw>
          </a:effectLst>
        </p:spPr>
        <p:txBody>
          <a:bodyPr vert="vert270"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r>
              <a:rPr lang="zh-CN" altLang="en-US" sz="4000" dirty="0">
                <a:solidFill>
                  <a:schemeClr val="accent5">
                    <a:lumMod val="50000"/>
                  </a:schemeClr>
                </a:solidFill>
                <a:latin typeface="汉仪尚巍手书W" panose="00020600040101010101" pitchFamily="18" charset="-122"/>
                <a:ea typeface="汉仪尚巍手书W" panose="00020600040101010101" pitchFamily="18" charset="-122"/>
              </a:rPr>
              <a:t>刑事诉讼法概论</a:t>
            </a:r>
          </a:p>
        </p:txBody>
      </p:sp>
    </p:spTree>
    <p:extLst>
      <p:ext uri="{BB962C8B-B14F-4D97-AF65-F5344CB8AC3E}">
        <p14:creationId xmlns:p14="http://schemas.microsoft.com/office/powerpoint/2010/main" val="715421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reeform 5"/>
          <p:cNvSpPr>
            <a:spLocks/>
          </p:cNvSpPr>
          <p:nvPr/>
        </p:nvSpPr>
        <p:spPr bwMode="auto">
          <a:xfrm>
            <a:off x="7463786" y="2205675"/>
            <a:ext cx="2429096" cy="1862736"/>
          </a:xfrm>
          <a:custGeom>
            <a:avLst/>
            <a:gdLst/>
            <a:ahLst/>
            <a:cxnLst>
              <a:cxn ang="0">
                <a:pos x="6" y="327"/>
              </a:cxn>
              <a:cxn ang="0">
                <a:pos x="4" y="307"/>
              </a:cxn>
              <a:cxn ang="0">
                <a:pos x="180" y="122"/>
              </a:cxn>
              <a:cxn ang="0">
                <a:pos x="394" y="57"/>
              </a:cxn>
              <a:cxn ang="0">
                <a:pos x="557" y="38"/>
              </a:cxn>
              <a:cxn ang="0">
                <a:pos x="557" y="127"/>
              </a:cxn>
              <a:cxn ang="0">
                <a:pos x="516" y="111"/>
              </a:cxn>
              <a:cxn ang="0">
                <a:pos x="473" y="129"/>
              </a:cxn>
              <a:cxn ang="0">
                <a:pos x="455" y="172"/>
              </a:cxn>
              <a:cxn ang="0">
                <a:pos x="473" y="214"/>
              </a:cxn>
              <a:cxn ang="0">
                <a:pos x="516" y="232"/>
              </a:cxn>
              <a:cxn ang="0">
                <a:pos x="557" y="216"/>
              </a:cxn>
              <a:cxn ang="0">
                <a:pos x="557" y="327"/>
              </a:cxn>
              <a:cxn ang="0">
                <a:pos x="325" y="327"/>
              </a:cxn>
              <a:cxn ang="0">
                <a:pos x="340" y="366"/>
              </a:cxn>
              <a:cxn ang="0">
                <a:pos x="322" y="409"/>
              </a:cxn>
              <a:cxn ang="0">
                <a:pos x="279" y="427"/>
              </a:cxn>
              <a:cxn ang="0">
                <a:pos x="236" y="409"/>
              </a:cxn>
              <a:cxn ang="0">
                <a:pos x="219" y="366"/>
              </a:cxn>
              <a:cxn ang="0">
                <a:pos x="232" y="327"/>
              </a:cxn>
              <a:cxn ang="0">
                <a:pos x="6" y="327"/>
              </a:cxn>
            </a:cxnLst>
            <a:rect l="0" t="0" r="r" b="b"/>
            <a:pathLst>
              <a:path w="557" h="427">
                <a:moveTo>
                  <a:pt x="6" y="327"/>
                </a:moveTo>
                <a:cubicBezTo>
                  <a:pt x="5" y="321"/>
                  <a:pt x="4" y="314"/>
                  <a:pt x="4" y="307"/>
                </a:cubicBezTo>
                <a:cubicBezTo>
                  <a:pt x="0" y="201"/>
                  <a:pt x="59" y="139"/>
                  <a:pt x="180" y="122"/>
                </a:cubicBezTo>
                <a:cubicBezTo>
                  <a:pt x="224" y="32"/>
                  <a:pt x="295" y="10"/>
                  <a:pt x="394" y="57"/>
                </a:cubicBezTo>
                <a:cubicBezTo>
                  <a:pt x="445" y="6"/>
                  <a:pt x="499" y="0"/>
                  <a:pt x="557" y="38"/>
                </a:cubicBezTo>
                <a:cubicBezTo>
                  <a:pt x="557" y="127"/>
                  <a:pt x="557" y="127"/>
                  <a:pt x="557" y="127"/>
                </a:cubicBezTo>
                <a:cubicBezTo>
                  <a:pt x="545" y="116"/>
                  <a:pt x="532" y="111"/>
                  <a:pt x="516" y="111"/>
                </a:cubicBezTo>
                <a:cubicBezTo>
                  <a:pt x="499" y="111"/>
                  <a:pt x="485" y="117"/>
                  <a:pt x="473" y="129"/>
                </a:cubicBezTo>
                <a:cubicBezTo>
                  <a:pt x="461" y="141"/>
                  <a:pt x="455" y="155"/>
                  <a:pt x="455" y="172"/>
                </a:cubicBezTo>
                <a:cubicBezTo>
                  <a:pt x="455" y="188"/>
                  <a:pt x="461" y="202"/>
                  <a:pt x="473" y="214"/>
                </a:cubicBezTo>
                <a:cubicBezTo>
                  <a:pt x="485" y="226"/>
                  <a:pt x="499" y="232"/>
                  <a:pt x="516" y="232"/>
                </a:cubicBezTo>
                <a:cubicBezTo>
                  <a:pt x="532" y="232"/>
                  <a:pt x="545" y="227"/>
                  <a:pt x="557" y="216"/>
                </a:cubicBezTo>
                <a:cubicBezTo>
                  <a:pt x="557" y="327"/>
                  <a:pt x="557" y="327"/>
                  <a:pt x="557" y="327"/>
                </a:cubicBezTo>
                <a:cubicBezTo>
                  <a:pt x="325" y="327"/>
                  <a:pt x="325" y="327"/>
                  <a:pt x="325" y="327"/>
                </a:cubicBezTo>
                <a:cubicBezTo>
                  <a:pt x="335" y="338"/>
                  <a:pt x="340" y="351"/>
                  <a:pt x="340" y="366"/>
                </a:cubicBezTo>
                <a:cubicBezTo>
                  <a:pt x="340" y="383"/>
                  <a:pt x="334" y="397"/>
                  <a:pt x="322" y="409"/>
                </a:cubicBezTo>
                <a:cubicBezTo>
                  <a:pt x="310" y="421"/>
                  <a:pt x="296" y="427"/>
                  <a:pt x="279" y="427"/>
                </a:cubicBezTo>
                <a:cubicBezTo>
                  <a:pt x="262" y="427"/>
                  <a:pt x="248" y="421"/>
                  <a:pt x="236" y="409"/>
                </a:cubicBezTo>
                <a:cubicBezTo>
                  <a:pt x="224" y="397"/>
                  <a:pt x="219" y="383"/>
                  <a:pt x="219" y="366"/>
                </a:cubicBezTo>
                <a:cubicBezTo>
                  <a:pt x="219" y="351"/>
                  <a:pt x="223" y="338"/>
                  <a:pt x="232" y="327"/>
                </a:cubicBezTo>
                <a:lnTo>
                  <a:pt x="6" y="327"/>
                </a:lnTo>
                <a:close/>
              </a:path>
            </a:pathLst>
          </a:custGeom>
          <a:solidFill>
            <a:schemeClr val="accent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7491369" y="3632609"/>
            <a:ext cx="2853865" cy="1360735"/>
          </a:xfrm>
          <a:custGeom>
            <a:avLst/>
            <a:gdLst/>
            <a:ahLst/>
            <a:cxnLst>
              <a:cxn ang="0">
                <a:pos x="551" y="0"/>
              </a:cxn>
              <a:cxn ang="0">
                <a:pos x="551" y="109"/>
              </a:cxn>
              <a:cxn ang="0">
                <a:pos x="552" y="108"/>
              </a:cxn>
              <a:cxn ang="0">
                <a:pos x="595" y="90"/>
              </a:cxn>
              <a:cxn ang="0">
                <a:pos x="637" y="108"/>
              </a:cxn>
              <a:cxn ang="0">
                <a:pos x="655" y="150"/>
              </a:cxn>
              <a:cxn ang="0">
                <a:pos x="637" y="193"/>
              </a:cxn>
              <a:cxn ang="0">
                <a:pos x="595" y="211"/>
              </a:cxn>
              <a:cxn ang="0">
                <a:pos x="552" y="193"/>
              </a:cxn>
              <a:cxn ang="0">
                <a:pos x="551" y="192"/>
              </a:cxn>
              <a:cxn ang="0">
                <a:pos x="551" y="312"/>
              </a:cxn>
              <a:cxn ang="0">
                <a:pos x="474" y="239"/>
              </a:cxn>
              <a:cxn ang="0">
                <a:pos x="252" y="158"/>
              </a:cxn>
              <a:cxn ang="0">
                <a:pos x="0" y="0"/>
              </a:cxn>
              <a:cxn ang="0">
                <a:pos x="226" y="0"/>
              </a:cxn>
              <a:cxn ang="0">
                <a:pos x="213" y="39"/>
              </a:cxn>
              <a:cxn ang="0">
                <a:pos x="230" y="82"/>
              </a:cxn>
              <a:cxn ang="0">
                <a:pos x="273" y="100"/>
              </a:cxn>
              <a:cxn ang="0">
                <a:pos x="316" y="82"/>
              </a:cxn>
              <a:cxn ang="0">
                <a:pos x="334" y="39"/>
              </a:cxn>
              <a:cxn ang="0">
                <a:pos x="319" y="0"/>
              </a:cxn>
              <a:cxn ang="0">
                <a:pos x="551" y="0"/>
              </a:cxn>
            </a:cxnLst>
            <a:rect l="0" t="0" r="r" b="b"/>
            <a:pathLst>
              <a:path w="655" h="312">
                <a:moveTo>
                  <a:pt x="551" y="0"/>
                </a:moveTo>
                <a:cubicBezTo>
                  <a:pt x="551" y="109"/>
                  <a:pt x="551" y="109"/>
                  <a:pt x="551" y="109"/>
                </a:cubicBezTo>
                <a:cubicBezTo>
                  <a:pt x="551" y="108"/>
                  <a:pt x="551" y="108"/>
                  <a:pt x="552" y="108"/>
                </a:cubicBezTo>
                <a:cubicBezTo>
                  <a:pt x="564" y="96"/>
                  <a:pt x="578" y="90"/>
                  <a:pt x="595" y="90"/>
                </a:cubicBezTo>
                <a:cubicBezTo>
                  <a:pt x="611" y="90"/>
                  <a:pt x="626" y="96"/>
                  <a:pt x="637" y="108"/>
                </a:cubicBezTo>
                <a:cubicBezTo>
                  <a:pt x="649" y="119"/>
                  <a:pt x="655" y="134"/>
                  <a:pt x="655" y="150"/>
                </a:cubicBezTo>
                <a:cubicBezTo>
                  <a:pt x="655" y="167"/>
                  <a:pt x="649" y="181"/>
                  <a:pt x="637" y="193"/>
                </a:cubicBezTo>
                <a:cubicBezTo>
                  <a:pt x="626" y="205"/>
                  <a:pt x="611" y="211"/>
                  <a:pt x="595" y="211"/>
                </a:cubicBezTo>
                <a:cubicBezTo>
                  <a:pt x="578" y="211"/>
                  <a:pt x="564" y="205"/>
                  <a:pt x="552" y="193"/>
                </a:cubicBezTo>
                <a:cubicBezTo>
                  <a:pt x="551" y="193"/>
                  <a:pt x="551" y="192"/>
                  <a:pt x="551" y="192"/>
                </a:cubicBezTo>
                <a:cubicBezTo>
                  <a:pt x="551" y="312"/>
                  <a:pt x="551" y="312"/>
                  <a:pt x="551" y="312"/>
                </a:cubicBezTo>
                <a:cubicBezTo>
                  <a:pt x="515" y="301"/>
                  <a:pt x="489" y="277"/>
                  <a:pt x="474" y="239"/>
                </a:cubicBezTo>
                <a:cubicBezTo>
                  <a:pt x="377" y="279"/>
                  <a:pt x="303" y="252"/>
                  <a:pt x="252" y="158"/>
                </a:cubicBezTo>
                <a:cubicBezTo>
                  <a:pt x="99" y="153"/>
                  <a:pt x="16" y="101"/>
                  <a:pt x="0" y="0"/>
                </a:cubicBezTo>
                <a:cubicBezTo>
                  <a:pt x="226" y="0"/>
                  <a:pt x="226" y="0"/>
                  <a:pt x="226" y="0"/>
                </a:cubicBezTo>
                <a:cubicBezTo>
                  <a:pt x="217" y="11"/>
                  <a:pt x="213" y="24"/>
                  <a:pt x="213" y="39"/>
                </a:cubicBezTo>
                <a:cubicBezTo>
                  <a:pt x="213" y="56"/>
                  <a:pt x="218" y="70"/>
                  <a:pt x="230" y="82"/>
                </a:cubicBezTo>
                <a:cubicBezTo>
                  <a:pt x="242" y="94"/>
                  <a:pt x="256" y="100"/>
                  <a:pt x="273" y="100"/>
                </a:cubicBezTo>
                <a:cubicBezTo>
                  <a:pt x="290" y="100"/>
                  <a:pt x="304" y="94"/>
                  <a:pt x="316" y="82"/>
                </a:cubicBezTo>
                <a:cubicBezTo>
                  <a:pt x="328" y="70"/>
                  <a:pt x="334" y="56"/>
                  <a:pt x="334" y="39"/>
                </a:cubicBezTo>
                <a:cubicBezTo>
                  <a:pt x="334" y="24"/>
                  <a:pt x="329" y="11"/>
                  <a:pt x="319" y="0"/>
                </a:cubicBezTo>
                <a:lnTo>
                  <a:pt x="551" y="0"/>
                </a:lnTo>
                <a:close/>
              </a:path>
            </a:pathLst>
          </a:custGeom>
          <a:solidFill>
            <a:srgbClr val="FFC00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9892882" y="3174740"/>
            <a:ext cx="2017197" cy="2267279"/>
          </a:xfrm>
          <a:custGeom>
            <a:avLst/>
            <a:gdLst/>
            <a:ahLst/>
            <a:cxnLst>
              <a:cxn ang="0">
                <a:pos x="0" y="417"/>
              </a:cxn>
              <a:cxn ang="0">
                <a:pos x="0" y="297"/>
              </a:cxn>
              <a:cxn ang="0">
                <a:pos x="1" y="298"/>
              </a:cxn>
              <a:cxn ang="0">
                <a:pos x="44" y="316"/>
              </a:cxn>
              <a:cxn ang="0">
                <a:pos x="86" y="298"/>
              </a:cxn>
              <a:cxn ang="0">
                <a:pos x="104" y="255"/>
              </a:cxn>
              <a:cxn ang="0">
                <a:pos x="86" y="213"/>
              </a:cxn>
              <a:cxn ang="0">
                <a:pos x="44" y="195"/>
              </a:cxn>
              <a:cxn ang="0">
                <a:pos x="1" y="213"/>
              </a:cxn>
              <a:cxn ang="0">
                <a:pos x="0" y="214"/>
              </a:cxn>
              <a:cxn ang="0">
                <a:pos x="0" y="105"/>
              </a:cxn>
              <a:cxn ang="0">
                <a:pos x="189" y="105"/>
              </a:cxn>
              <a:cxn ang="0">
                <a:pos x="186" y="103"/>
              </a:cxn>
              <a:cxn ang="0">
                <a:pos x="169" y="61"/>
              </a:cxn>
              <a:cxn ang="0">
                <a:pos x="186" y="18"/>
              </a:cxn>
              <a:cxn ang="0">
                <a:pos x="229" y="0"/>
              </a:cxn>
              <a:cxn ang="0">
                <a:pos x="272" y="18"/>
              </a:cxn>
              <a:cxn ang="0">
                <a:pos x="290" y="61"/>
              </a:cxn>
              <a:cxn ang="0">
                <a:pos x="272" y="103"/>
              </a:cxn>
              <a:cxn ang="0">
                <a:pos x="270" y="105"/>
              </a:cxn>
              <a:cxn ang="0">
                <a:pos x="447" y="105"/>
              </a:cxn>
              <a:cxn ang="0">
                <a:pos x="396" y="280"/>
              </a:cxn>
              <a:cxn ang="0">
                <a:pos x="183" y="455"/>
              </a:cxn>
              <a:cxn ang="0">
                <a:pos x="234" y="520"/>
              </a:cxn>
              <a:cxn ang="0">
                <a:pos x="204" y="520"/>
              </a:cxn>
              <a:cxn ang="0">
                <a:pos x="61" y="422"/>
              </a:cxn>
              <a:cxn ang="0">
                <a:pos x="0" y="417"/>
              </a:cxn>
            </a:cxnLst>
            <a:rect l="0" t="0" r="r" b="b"/>
            <a:pathLst>
              <a:path w="463" h="520">
                <a:moveTo>
                  <a:pt x="0" y="417"/>
                </a:moveTo>
                <a:cubicBezTo>
                  <a:pt x="0" y="297"/>
                  <a:pt x="0" y="297"/>
                  <a:pt x="0" y="297"/>
                </a:cubicBezTo>
                <a:cubicBezTo>
                  <a:pt x="0" y="297"/>
                  <a:pt x="0" y="298"/>
                  <a:pt x="1" y="298"/>
                </a:cubicBezTo>
                <a:cubicBezTo>
                  <a:pt x="13" y="310"/>
                  <a:pt x="27" y="316"/>
                  <a:pt x="44" y="316"/>
                </a:cubicBezTo>
                <a:cubicBezTo>
                  <a:pt x="60" y="316"/>
                  <a:pt x="75" y="310"/>
                  <a:pt x="86" y="298"/>
                </a:cubicBezTo>
                <a:cubicBezTo>
                  <a:pt x="98" y="286"/>
                  <a:pt x="104" y="272"/>
                  <a:pt x="104" y="255"/>
                </a:cubicBezTo>
                <a:cubicBezTo>
                  <a:pt x="104" y="239"/>
                  <a:pt x="98" y="224"/>
                  <a:pt x="86" y="213"/>
                </a:cubicBezTo>
                <a:cubicBezTo>
                  <a:pt x="75" y="201"/>
                  <a:pt x="60" y="195"/>
                  <a:pt x="44" y="195"/>
                </a:cubicBezTo>
                <a:cubicBezTo>
                  <a:pt x="27" y="195"/>
                  <a:pt x="13" y="201"/>
                  <a:pt x="1" y="213"/>
                </a:cubicBezTo>
                <a:cubicBezTo>
                  <a:pt x="0" y="213"/>
                  <a:pt x="0" y="213"/>
                  <a:pt x="0" y="214"/>
                </a:cubicBezTo>
                <a:cubicBezTo>
                  <a:pt x="0" y="105"/>
                  <a:pt x="0" y="105"/>
                  <a:pt x="0" y="105"/>
                </a:cubicBezTo>
                <a:cubicBezTo>
                  <a:pt x="189" y="105"/>
                  <a:pt x="189" y="105"/>
                  <a:pt x="189" y="105"/>
                </a:cubicBezTo>
                <a:cubicBezTo>
                  <a:pt x="188" y="105"/>
                  <a:pt x="187" y="104"/>
                  <a:pt x="186" y="103"/>
                </a:cubicBezTo>
                <a:cubicBezTo>
                  <a:pt x="175" y="91"/>
                  <a:pt x="169" y="77"/>
                  <a:pt x="169" y="61"/>
                </a:cubicBezTo>
                <a:cubicBezTo>
                  <a:pt x="169" y="44"/>
                  <a:pt x="175" y="30"/>
                  <a:pt x="186" y="18"/>
                </a:cubicBezTo>
                <a:cubicBezTo>
                  <a:pt x="198" y="6"/>
                  <a:pt x="213" y="0"/>
                  <a:pt x="229" y="0"/>
                </a:cubicBezTo>
                <a:cubicBezTo>
                  <a:pt x="246" y="0"/>
                  <a:pt x="260" y="6"/>
                  <a:pt x="272" y="18"/>
                </a:cubicBezTo>
                <a:cubicBezTo>
                  <a:pt x="284" y="30"/>
                  <a:pt x="290" y="44"/>
                  <a:pt x="290" y="61"/>
                </a:cubicBezTo>
                <a:cubicBezTo>
                  <a:pt x="290" y="77"/>
                  <a:pt x="284" y="91"/>
                  <a:pt x="272" y="103"/>
                </a:cubicBezTo>
                <a:cubicBezTo>
                  <a:pt x="271" y="104"/>
                  <a:pt x="270" y="105"/>
                  <a:pt x="270" y="105"/>
                </a:cubicBezTo>
                <a:cubicBezTo>
                  <a:pt x="447" y="105"/>
                  <a:pt x="447" y="105"/>
                  <a:pt x="447" y="105"/>
                </a:cubicBezTo>
                <a:cubicBezTo>
                  <a:pt x="463" y="158"/>
                  <a:pt x="446" y="216"/>
                  <a:pt x="396" y="280"/>
                </a:cubicBezTo>
                <a:cubicBezTo>
                  <a:pt x="383" y="399"/>
                  <a:pt x="312" y="458"/>
                  <a:pt x="183" y="455"/>
                </a:cubicBezTo>
                <a:cubicBezTo>
                  <a:pt x="234" y="520"/>
                  <a:pt x="234" y="520"/>
                  <a:pt x="234" y="520"/>
                </a:cubicBezTo>
                <a:cubicBezTo>
                  <a:pt x="204" y="520"/>
                  <a:pt x="204" y="520"/>
                  <a:pt x="204" y="520"/>
                </a:cubicBezTo>
                <a:cubicBezTo>
                  <a:pt x="61" y="422"/>
                  <a:pt x="61" y="422"/>
                  <a:pt x="61" y="422"/>
                </a:cubicBezTo>
                <a:cubicBezTo>
                  <a:pt x="38" y="424"/>
                  <a:pt x="17" y="422"/>
                  <a:pt x="0" y="417"/>
                </a:cubicBezTo>
                <a:close/>
              </a:path>
            </a:pathLst>
          </a:custGeom>
          <a:solidFill>
            <a:schemeClr val="accent4"/>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9447885" y="2192805"/>
            <a:ext cx="2392319" cy="1439804"/>
          </a:xfrm>
          <a:custGeom>
            <a:avLst/>
            <a:gdLst/>
            <a:ahLst/>
            <a:cxnLst>
              <a:cxn ang="0">
                <a:pos x="102" y="330"/>
              </a:cxn>
              <a:cxn ang="0">
                <a:pos x="102" y="219"/>
              </a:cxn>
              <a:cxn ang="0">
                <a:pos x="61" y="235"/>
              </a:cxn>
              <a:cxn ang="0">
                <a:pos x="18" y="217"/>
              </a:cxn>
              <a:cxn ang="0">
                <a:pos x="0" y="175"/>
              </a:cxn>
              <a:cxn ang="0">
                <a:pos x="18" y="132"/>
              </a:cxn>
              <a:cxn ang="0">
                <a:pos x="61" y="114"/>
              </a:cxn>
              <a:cxn ang="0">
                <a:pos x="102" y="130"/>
              </a:cxn>
              <a:cxn ang="0">
                <a:pos x="102" y="41"/>
              </a:cxn>
              <a:cxn ang="0">
                <a:pos x="107" y="45"/>
              </a:cxn>
              <a:cxn ang="0">
                <a:pos x="347" y="77"/>
              </a:cxn>
              <a:cxn ang="0">
                <a:pos x="512" y="269"/>
              </a:cxn>
              <a:cxn ang="0">
                <a:pos x="549" y="330"/>
              </a:cxn>
              <a:cxn ang="0">
                <a:pos x="372" y="330"/>
              </a:cxn>
              <a:cxn ang="0">
                <a:pos x="374" y="328"/>
              </a:cxn>
              <a:cxn ang="0">
                <a:pos x="392" y="286"/>
              </a:cxn>
              <a:cxn ang="0">
                <a:pos x="374" y="243"/>
              </a:cxn>
              <a:cxn ang="0">
                <a:pos x="331" y="225"/>
              </a:cxn>
              <a:cxn ang="0">
                <a:pos x="288" y="243"/>
              </a:cxn>
              <a:cxn ang="0">
                <a:pos x="271" y="286"/>
              </a:cxn>
              <a:cxn ang="0">
                <a:pos x="288" y="328"/>
              </a:cxn>
              <a:cxn ang="0">
                <a:pos x="291" y="330"/>
              </a:cxn>
              <a:cxn ang="0">
                <a:pos x="102" y="330"/>
              </a:cxn>
            </a:cxnLst>
            <a:rect l="0" t="0" r="r" b="b"/>
            <a:pathLst>
              <a:path w="549" h="330">
                <a:moveTo>
                  <a:pt x="102" y="330"/>
                </a:moveTo>
                <a:cubicBezTo>
                  <a:pt x="102" y="219"/>
                  <a:pt x="102" y="219"/>
                  <a:pt x="102" y="219"/>
                </a:cubicBezTo>
                <a:cubicBezTo>
                  <a:pt x="90" y="230"/>
                  <a:pt x="77" y="235"/>
                  <a:pt x="61" y="235"/>
                </a:cubicBezTo>
                <a:cubicBezTo>
                  <a:pt x="44" y="235"/>
                  <a:pt x="30" y="229"/>
                  <a:pt x="18" y="217"/>
                </a:cubicBezTo>
                <a:cubicBezTo>
                  <a:pt x="6" y="205"/>
                  <a:pt x="0" y="191"/>
                  <a:pt x="0" y="175"/>
                </a:cubicBezTo>
                <a:cubicBezTo>
                  <a:pt x="0" y="158"/>
                  <a:pt x="6" y="144"/>
                  <a:pt x="18" y="132"/>
                </a:cubicBezTo>
                <a:cubicBezTo>
                  <a:pt x="30" y="120"/>
                  <a:pt x="44" y="114"/>
                  <a:pt x="61" y="114"/>
                </a:cubicBezTo>
                <a:cubicBezTo>
                  <a:pt x="77" y="114"/>
                  <a:pt x="90" y="119"/>
                  <a:pt x="102" y="130"/>
                </a:cubicBezTo>
                <a:cubicBezTo>
                  <a:pt x="102" y="41"/>
                  <a:pt x="102" y="41"/>
                  <a:pt x="102" y="41"/>
                </a:cubicBezTo>
                <a:cubicBezTo>
                  <a:pt x="103" y="42"/>
                  <a:pt x="105" y="43"/>
                  <a:pt x="107" y="45"/>
                </a:cubicBezTo>
                <a:cubicBezTo>
                  <a:pt x="194" y="0"/>
                  <a:pt x="274" y="10"/>
                  <a:pt x="347" y="77"/>
                </a:cubicBezTo>
                <a:cubicBezTo>
                  <a:pt x="452" y="100"/>
                  <a:pt x="508" y="164"/>
                  <a:pt x="512" y="269"/>
                </a:cubicBezTo>
                <a:cubicBezTo>
                  <a:pt x="530" y="288"/>
                  <a:pt x="542" y="309"/>
                  <a:pt x="549" y="330"/>
                </a:cubicBezTo>
                <a:cubicBezTo>
                  <a:pt x="372" y="330"/>
                  <a:pt x="372" y="330"/>
                  <a:pt x="372" y="330"/>
                </a:cubicBezTo>
                <a:cubicBezTo>
                  <a:pt x="372" y="330"/>
                  <a:pt x="373" y="329"/>
                  <a:pt x="374" y="328"/>
                </a:cubicBezTo>
                <a:cubicBezTo>
                  <a:pt x="386" y="316"/>
                  <a:pt x="392" y="302"/>
                  <a:pt x="392" y="286"/>
                </a:cubicBezTo>
                <a:cubicBezTo>
                  <a:pt x="392" y="269"/>
                  <a:pt x="386" y="255"/>
                  <a:pt x="374" y="243"/>
                </a:cubicBezTo>
                <a:cubicBezTo>
                  <a:pt x="362" y="231"/>
                  <a:pt x="348" y="225"/>
                  <a:pt x="331" y="225"/>
                </a:cubicBezTo>
                <a:cubicBezTo>
                  <a:pt x="315" y="225"/>
                  <a:pt x="300" y="231"/>
                  <a:pt x="288" y="243"/>
                </a:cubicBezTo>
                <a:cubicBezTo>
                  <a:pt x="277" y="255"/>
                  <a:pt x="271" y="269"/>
                  <a:pt x="271" y="286"/>
                </a:cubicBezTo>
                <a:cubicBezTo>
                  <a:pt x="271" y="302"/>
                  <a:pt x="277" y="316"/>
                  <a:pt x="288" y="328"/>
                </a:cubicBezTo>
                <a:cubicBezTo>
                  <a:pt x="289" y="329"/>
                  <a:pt x="290" y="330"/>
                  <a:pt x="291" y="330"/>
                </a:cubicBezTo>
                <a:lnTo>
                  <a:pt x="102" y="330"/>
                </a:lnTo>
                <a:close/>
              </a:path>
            </a:pathLst>
          </a:custGeom>
          <a:solidFill>
            <a:srgbClr val="FF000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Slide Number Placeholder 27"/>
          <p:cNvSpPr>
            <a:spLocks noGrp="1"/>
          </p:cNvSpPr>
          <p:nvPr>
            <p:ph type="sldNum" sz="quarter" idx="12"/>
          </p:nvPr>
        </p:nvSpPr>
        <p:spPr/>
        <p:txBody>
          <a:bodyPr/>
          <a:lstStyle/>
          <a:p>
            <a:fld id="{C136B7D2-B98C-44FD-8D04-7EC62A564975}" type="slidenum">
              <a:rPr lang="en-US" smtClean="0"/>
              <a:pPr/>
              <a:t>4</a:t>
            </a:fld>
            <a:endParaRPr lang="en-US"/>
          </a:p>
        </p:txBody>
      </p:sp>
      <p:sp>
        <p:nvSpPr>
          <p:cNvPr id="10" name="矩形 9"/>
          <p:cNvSpPr/>
          <p:nvPr/>
        </p:nvSpPr>
        <p:spPr>
          <a:xfrm>
            <a:off x="8506826" y="2564819"/>
            <a:ext cx="877163" cy="923330"/>
          </a:xfrm>
          <a:prstGeom prst="rect">
            <a:avLst/>
          </a:prstGeom>
          <a:noFill/>
        </p:spPr>
        <p:txBody>
          <a:bodyPr wrap="none" lIns="91440" tIns="45720" rIns="91440" bIns="45720">
            <a:spAutoFit/>
          </a:bodyPr>
          <a:lstStyle/>
          <a:p>
            <a:pPr algn="ctr"/>
            <a:r>
              <a:rPr lang="zh-CN" altLang="en-US" sz="540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诉</a:t>
            </a:r>
            <a:endParaRPr lang="zh-CN" altLang="en-US" sz="5400" b="0" cap="none" spc="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sp>
        <p:nvSpPr>
          <p:cNvPr id="57" name="矩形 56"/>
          <p:cNvSpPr/>
          <p:nvPr/>
        </p:nvSpPr>
        <p:spPr>
          <a:xfrm>
            <a:off x="9899298" y="2564819"/>
            <a:ext cx="877163" cy="923330"/>
          </a:xfrm>
          <a:prstGeom prst="rect">
            <a:avLst/>
          </a:prstGeom>
          <a:noFill/>
        </p:spPr>
        <p:txBody>
          <a:bodyPr wrap="none" lIns="91440" tIns="45720" rIns="91440" bIns="45720">
            <a:spAutoFit/>
          </a:bodyPr>
          <a:lstStyle/>
          <a:p>
            <a:pPr algn="ctr"/>
            <a:r>
              <a:rPr lang="zh-CN" altLang="en-US" sz="5400" b="0" cap="none" spc="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讼</a:t>
            </a:r>
          </a:p>
        </p:txBody>
      </p:sp>
      <p:sp>
        <p:nvSpPr>
          <p:cNvPr id="58" name="矩形 57"/>
          <p:cNvSpPr/>
          <p:nvPr/>
        </p:nvSpPr>
        <p:spPr>
          <a:xfrm>
            <a:off x="8738449" y="3893788"/>
            <a:ext cx="2510624" cy="707886"/>
          </a:xfrm>
          <a:prstGeom prst="rect">
            <a:avLst/>
          </a:prstGeom>
          <a:noFill/>
        </p:spPr>
        <p:txBody>
          <a:bodyPr wrap="none" lIns="91440" tIns="45720" rIns="91440" bIns="45720">
            <a:spAutoFit/>
          </a:bodyPr>
          <a:lstStyle/>
          <a:p>
            <a:pPr algn="ctr"/>
            <a:r>
              <a:rPr lang="en-US" altLang="zh-CN" sz="4000" b="1" cap="none" spc="0">
                <a:ln w="0"/>
                <a:solidFill>
                  <a:schemeClr val="bg1"/>
                </a:solidFill>
                <a:effectLst>
                  <a:outerShdw blurRad="38100" dist="19050" dir="2700000" algn="tl" rotWithShape="0">
                    <a:schemeClr val="dk1">
                      <a:alpha val="40000"/>
                    </a:schemeClr>
                  </a:outerShdw>
                </a:effectLst>
                <a:latin typeface="Berlin Sans FB Demi" panose="020E0802020502020306" pitchFamily="34" charset="0"/>
                <a:ea typeface="华文琥珀" panose="02010800040101010101" pitchFamily="2" charset="-122"/>
              </a:rPr>
              <a:t>Procedure</a:t>
            </a:r>
            <a:endParaRPr lang="zh-CN" altLang="en-US" sz="4000" b="1" cap="none" spc="0">
              <a:ln w="0"/>
              <a:solidFill>
                <a:schemeClr val="bg1"/>
              </a:solidFill>
              <a:effectLst>
                <a:outerShdw blurRad="38100" dist="19050" dir="2700000" algn="tl" rotWithShape="0">
                  <a:schemeClr val="dk1">
                    <a:alpha val="40000"/>
                  </a:schemeClr>
                </a:outerShdw>
              </a:effectLst>
              <a:latin typeface="Berlin Sans FB Demi" panose="020E0802020502020306" pitchFamily="34" charset="0"/>
              <a:ea typeface="华文琥珀" panose="02010800040101010101" pitchFamily="2" charset="-122"/>
            </a:endParaRPr>
          </a:p>
        </p:txBody>
      </p:sp>
      <p:grpSp>
        <p:nvGrpSpPr>
          <p:cNvPr id="16" name="组合 15"/>
          <p:cNvGrpSpPr/>
          <p:nvPr/>
        </p:nvGrpSpPr>
        <p:grpSpPr>
          <a:xfrm>
            <a:off x="1971447" y="2059445"/>
            <a:ext cx="5935547" cy="638993"/>
            <a:chOff x="1971448" y="2851356"/>
            <a:chExt cx="4043216" cy="638993"/>
          </a:xfrm>
        </p:grpSpPr>
        <p:sp>
          <p:nvSpPr>
            <p:cNvPr id="39" name="Rounded Rectangle 38"/>
            <p:cNvSpPr/>
            <p:nvPr/>
          </p:nvSpPr>
          <p:spPr>
            <a:xfrm>
              <a:off x="1971448" y="2851356"/>
              <a:ext cx="657827" cy="6389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FontAwesome" pitchFamily="2" charset="0"/>
              </a:endParaRPr>
            </a:p>
          </p:txBody>
        </p:sp>
        <p:grpSp>
          <p:nvGrpSpPr>
            <p:cNvPr id="15" name="组合 14"/>
            <p:cNvGrpSpPr/>
            <p:nvPr/>
          </p:nvGrpSpPr>
          <p:grpSpPr>
            <a:xfrm>
              <a:off x="2079107" y="2863012"/>
              <a:ext cx="3935557" cy="617069"/>
              <a:chOff x="2079107" y="2863012"/>
              <a:chExt cx="3935557" cy="617069"/>
            </a:xfrm>
          </p:grpSpPr>
          <p:sp>
            <p:nvSpPr>
              <p:cNvPr id="40" name="TextBox 39"/>
              <p:cNvSpPr txBox="1"/>
              <p:nvPr/>
            </p:nvSpPr>
            <p:spPr>
              <a:xfrm>
                <a:off x="2710289" y="2895306"/>
                <a:ext cx="3304375" cy="584775"/>
              </a:xfrm>
              <a:prstGeom prst="rect">
                <a:avLst/>
              </a:prstGeom>
              <a:noFill/>
            </p:spPr>
            <p:txBody>
              <a:bodyPr wrap="square" rtlCol="0">
                <a:spAutoFit/>
              </a:bodyPr>
              <a:lstStyle/>
              <a:p>
                <a:r>
                  <a:rPr lang="zh-CN" altLang="en-US" sz="3200" b="1" dirty="0">
                    <a:solidFill>
                      <a:schemeClr val="accent2"/>
                    </a:solidFill>
                    <a:effectLst>
                      <a:outerShdw blurRad="38100" dist="38100" dir="2700000" algn="tl">
                        <a:srgbClr val="000000">
                          <a:alpha val="43137"/>
                        </a:srgbClr>
                      </a:outerShdw>
                    </a:effectLst>
                    <a:latin typeface="华光淡古印_CNKI" panose="02000500000000000000" pitchFamily="2" charset="-122"/>
                    <a:ea typeface="华光淡古印_CNKI" panose="02000500000000000000" pitchFamily="2" charset="-122"/>
                  </a:rPr>
                  <a:t>告。向官府告发</a:t>
                </a:r>
                <a:endParaRPr lang="en-US" sz="3200" dirty="0">
                  <a:solidFill>
                    <a:schemeClr val="tx1">
                      <a:lumMod val="65000"/>
                      <a:lumOff val="35000"/>
                    </a:schemeClr>
                  </a:solidFill>
                  <a:effectLst>
                    <a:outerShdw blurRad="38100" dist="38100" dir="2700000" algn="tl">
                      <a:srgbClr val="000000">
                        <a:alpha val="43137"/>
                      </a:srgbClr>
                    </a:outerShdw>
                  </a:effectLst>
                  <a:latin typeface="华光淡古印_CNKI" panose="02000500000000000000" pitchFamily="2" charset="-122"/>
                  <a:ea typeface="华光淡古印_CNKI" panose="02000500000000000000" pitchFamily="2" charset="-122"/>
                </a:endParaRPr>
              </a:p>
            </p:txBody>
          </p:sp>
          <p:sp>
            <p:nvSpPr>
              <p:cNvPr id="59" name="矩形 58"/>
              <p:cNvSpPr/>
              <p:nvPr/>
            </p:nvSpPr>
            <p:spPr>
              <a:xfrm>
                <a:off x="2079107" y="2863012"/>
                <a:ext cx="442507" cy="584775"/>
              </a:xfrm>
              <a:prstGeom prst="rect">
                <a:avLst/>
              </a:prstGeom>
              <a:noFill/>
            </p:spPr>
            <p:txBody>
              <a:bodyPr wrap="square" lIns="91440" tIns="45720" rIns="91440" bIns="45720">
                <a:spAutoFit/>
              </a:bodyPr>
              <a:lstStyle/>
              <a:p>
                <a:pPr algn="ctr"/>
                <a:r>
                  <a:rPr lang="zh-CN" altLang="en-US" sz="320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诉</a:t>
                </a:r>
                <a:endParaRPr lang="zh-CN" altLang="en-US" sz="3200" b="0" cap="none" spc="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grpSp>
      </p:grpSp>
      <p:grpSp>
        <p:nvGrpSpPr>
          <p:cNvPr id="14" name="组合 13"/>
          <p:cNvGrpSpPr/>
          <p:nvPr/>
        </p:nvGrpSpPr>
        <p:grpSpPr>
          <a:xfrm>
            <a:off x="1971448" y="3425659"/>
            <a:ext cx="5340569" cy="1134171"/>
            <a:chOff x="1971448" y="3921599"/>
            <a:chExt cx="3761386" cy="1134171"/>
          </a:xfrm>
        </p:grpSpPr>
        <p:sp>
          <p:nvSpPr>
            <p:cNvPr id="42" name="TextBox 41"/>
            <p:cNvSpPr txBox="1"/>
            <p:nvPr/>
          </p:nvSpPr>
          <p:spPr>
            <a:xfrm>
              <a:off x="2741156" y="3978552"/>
              <a:ext cx="2991678" cy="1077218"/>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华光淡古印_CNKI" panose="02000500000000000000" pitchFamily="2" charset="-122"/>
                  <a:ea typeface="华光淡古印_CNKI" panose="02000500000000000000" pitchFamily="2" charset="-122"/>
                </a:rPr>
                <a:t>争。争罪为狱争财为讼</a:t>
              </a:r>
              <a:endParaRPr lang="en-US" sz="3200" dirty="0">
                <a:solidFill>
                  <a:srgbClr val="FF0000"/>
                </a:solidFill>
                <a:effectLst>
                  <a:outerShdw blurRad="38100" dist="38100" dir="2700000" algn="tl">
                    <a:srgbClr val="000000">
                      <a:alpha val="43137"/>
                    </a:srgbClr>
                  </a:outerShdw>
                </a:effectLst>
                <a:latin typeface="华光淡古印_CNKI" panose="02000500000000000000" pitchFamily="2" charset="-122"/>
                <a:ea typeface="华光淡古印_CNKI" panose="02000500000000000000" pitchFamily="2" charset="-122"/>
              </a:endParaRPr>
            </a:p>
          </p:txBody>
        </p:sp>
        <p:grpSp>
          <p:nvGrpSpPr>
            <p:cNvPr id="12" name="组合 11"/>
            <p:cNvGrpSpPr/>
            <p:nvPr/>
          </p:nvGrpSpPr>
          <p:grpSpPr>
            <a:xfrm>
              <a:off x="1971448" y="3921599"/>
              <a:ext cx="657827" cy="638993"/>
              <a:chOff x="1971448" y="3741151"/>
              <a:chExt cx="657827" cy="638993"/>
            </a:xfrm>
          </p:grpSpPr>
          <p:sp>
            <p:nvSpPr>
              <p:cNvPr id="41" name="Rounded Rectangle 40"/>
              <p:cNvSpPr/>
              <p:nvPr/>
            </p:nvSpPr>
            <p:spPr>
              <a:xfrm>
                <a:off x="1971448" y="3741151"/>
                <a:ext cx="657827" cy="63899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FontAwesome" pitchFamily="2" charset="0"/>
                </a:endParaRPr>
              </a:p>
            </p:txBody>
          </p:sp>
          <p:sp>
            <p:nvSpPr>
              <p:cNvPr id="60" name="矩形 59"/>
              <p:cNvSpPr/>
              <p:nvPr/>
            </p:nvSpPr>
            <p:spPr>
              <a:xfrm>
                <a:off x="2079107" y="3768259"/>
                <a:ext cx="442507" cy="584775"/>
              </a:xfrm>
              <a:prstGeom prst="rect">
                <a:avLst/>
              </a:prstGeom>
              <a:noFill/>
            </p:spPr>
            <p:txBody>
              <a:bodyPr wrap="square" lIns="91440" tIns="45720" rIns="91440" bIns="45720">
                <a:spAutoFit/>
              </a:bodyPr>
              <a:lstStyle/>
              <a:p>
                <a:pPr algn="ctr"/>
                <a:r>
                  <a:rPr lang="zh-CN" altLang="en-US" sz="320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讼</a:t>
                </a:r>
                <a:endParaRPr lang="zh-CN" altLang="en-US" sz="3200" b="0" cap="none" spc="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grpSp>
      </p:grpSp>
      <p:grpSp>
        <p:nvGrpSpPr>
          <p:cNvPr id="13" name="组合 12"/>
          <p:cNvGrpSpPr/>
          <p:nvPr/>
        </p:nvGrpSpPr>
        <p:grpSpPr>
          <a:xfrm>
            <a:off x="1971447" y="5046949"/>
            <a:ext cx="5631270" cy="643876"/>
            <a:chOff x="1971448" y="5088972"/>
            <a:chExt cx="3826855" cy="643876"/>
          </a:xfrm>
        </p:grpSpPr>
        <p:sp>
          <p:nvSpPr>
            <p:cNvPr id="43" name="TextBox 42"/>
            <p:cNvSpPr txBox="1"/>
            <p:nvPr/>
          </p:nvSpPr>
          <p:spPr>
            <a:xfrm>
              <a:off x="2732413" y="5088972"/>
              <a:ext cx="3065890" cy="584775"/>
            </a:xfrm>
            <a:prstGeom prst="rect">
              <a:avLst/>
            </a:prstGeom>
            <a:noFill/>
          </p:spPr>
          <p:txBody>
            <a:bodyPr wrap="square" rtlCol="0">
              <a:spAutoFit/>
            </a:bodyPr>
            <a:lstStyle/>
            <a:p>
              <a:r>
                <a:rPr lang="zh-CN" altLang="en-US" sz="3200" b="1" dirty="0">
                  <a:solidFill>
                    <a:schemeClr val="accent4">
                      <a:lumMod val="50000"/>
                    </a:schemeClr>
                  </a:solidFill>
                  <a:effectLst>
                    <a:outerShdw blurRad="38100" dist="38100" dir="2700000" algn="tl">
                      <a:srgbClr val="000000">
                        <a:alpha val="43137"/>
                      </a:srgbClr>
                    </a:outerShdw>
                  </a:effectLst>
                  <a:latin typeface="华光淡古印_CNKI" panose="02000500000000000000" pitchFamily="2" charset="-122"/>
                  <a:ea typeface="华光淡古印_CNKI" panose="02000500000000000000" pitchFamily="2" charset="-122"/>
                </a:rPr>
                <a:t>程序。解决争议的过程</a:t>
              </a:r>
              <a:endParaRPr lang="en-US" sz="3200" b="1" dirty="0">
                <a:solidFill>
                  <a:schemeClr val="accent4">
                    <a:lumMod val="50000"/>
                  </a:schemeClr>
                </a:solidFill>
                <a:effectLst>
                  <a:outerShdw blurRad="38100" dist="38100" dir="2700000" algn="tl">
                    <a:srgbClr val="000000">
                      <a:alpha val="43137"/>
                    </a:srgbClr>
                  </a:outerShdw>
                </a:effectLst>
                <a:latin typeface="华光淡古印_CNKI" panose="02000500000000000000" pitchFamily="2" charset="-122"/>
                <a:ea typeface="华光淡古印_CNKI" panose="02000500000000000000" pitchFamily="2" charset="-122"/>
              </a:endParaRPr>
            </a:p>
          </p:txBody>
        </p:sp>
        <p:grpSp>
          <p:nvGrpSpPr>
            <p:cNvPr id="11" name="组合 10"/>
            <p:cNvGrpSpPr/>
            <p:nvPr/>
          </p:nvGrpSpPr>
          <p:grpSpPr>
            <a:xfrm>
              <a:off x="1971448" y="5093855"/>
              <a:ext cx="657827" cy="638993"/>
              <a:chOff x="1971448" y="4630946"/>
              <a:chExt cx="657827" cy="638993"/>
            </a:xfrm>
          </p:grpSpPr>
          <p:sp>
            <p:nvSpPr>
              <p:cNvPr id="38" name="Rounded Rectangle 37"/>
              <p:cNvSpPr/>
              <p:nvPr/>
            </p:nvSpPr>
            <p:spPr>
              <a:xfrm>
                <a:off x="1971448" y="4630946"/>
                <a:ext cx="657827" cy="6389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a:solidFill>
                    <a:schemeClr val="bg1"/>
                  </a:solidFill>
                  <a:latin typeface="FontAwesome" pitchFamily="2" charset="0"/>
                </a:endParaRPr>
              </a:p>
            </p:txBody>
          </p:sp>
          <p:sp>
            <p:nvSpPr>
              <p:cNvPr id="61" name="矩形 60"/>
              <p:cNvSpPr/>
              <p:nvPr/>
            </p:nvSpPr>
            <p:spPr>
              <a:xfrm>
                <a:off x="2074585" y="4658054"/>
                <a:ext cx="442507" cy="584775"/>
              </a:xfrm>
              <a:prstGeom prst="rect">
                <a:avLst/>
              </a:prstGeom>
              <a:noFill/>
            </p:spPr>
            <p:txBody>
              <a:bodyPr wrap="square" lIns="91440" tIns="45720" rIns="91440" bIns="45720">
                <a:spAutoFit/>
              </a:bodyPr>
              <a:lstStyle/>
              <a:p>
                <a:pPr algn="ctr"/>
                <a:r>
                  <a:rPr lang="zh-CN" altLang="en-US" sz="320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Ｐ</a:t>
                </a:r>
                <a:endParaRPr lang="zh-CN" altLang="en-US" sz="3200" b="0" cap="none" spc="0">
                  <a:ln w="0"/>
                  <a:solidFill>
                    <a:schemeClr val="bg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grpSp>
      </p:grpSp>
    </p:spTree>
    <p:extLst>
      <p:ext uri="{BB962C8B-B14F-4D97-AF65-F5344CB8AC3E}">
        <p14:creationId xmlns:p14="http://schemas.microsoft.com/office/powerpoint/2010/main" val="427854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250" fill="hold"/>
                                        <p:tgtEl>
                                          <p:spTgt spid="7173"/>
                                        </p:tgtEl>
                                        <p:attrNameLst>
                                          <p:attrName>ppt_w</p:attrName>
                                        </p:attrNameLst>
                                      </p:cBhvr>
                                      <p:tavLst>
                                        <p:tav tm="0">
                                          <p:val>
                                            <p:fltVal val="0"/>
                                          </p:val>
                                        </p:tav>
                                        <p:tav tm="100000">
                                          <p:val>
                                            <p:strVal val="#ppt_w"/>
                                          </p:val>
                                        </p:tav>
                                      </p:tavLst>
                                    </p:anim>
                                    <p:anim calcmode="lin" valueType="num">
                                      <p:cBhvr>
                                        <p:cTn id="8" dur="1250" fill="hold"/>
                                        <p:tgtEl>
                                          <p:spTgt spid="7173"/>
                                        </p:tgtEl>
                                        <p:attrNameLst>
                                          <p:attrName>ppt_h</p:attrName>
                                        </p:attrNameLst>
                                      </p:cBhvr>
                                      <p:tavLst>
                                        <p:tav tm="0">
                                          <p:val>
                                            <p:fltVal val="0"/>
                                          </p:val>
                                        </p:tav>
                                        <p:tav tm="100000">
                                          <p:val>
                                            <p:strVal val="#ppt_h"/>
                                          </p:val>
                                        </p:tav>
                                      </p:tavLst>
                                    </p:anim>
                                    <p:animEffect transition="in" filter="fade">
                                      <p:cBhvr>
                                        <p:cTn id="9" dur="1250"/>
                                        <p:tgtEl>
                                          <p:spTgt spid="7173"/>
                                        </p:tgtEl>
                                      </p:cBhvr>
                                    </p:animEffect>
                                  </p:childTnLst>
                                </p:cTn>
                              </p:par>
                            </p:childTnLst>
                          </p:cTn>
                        </p:par>
                        <p:par>
                          <p:cTn id="10" fill="hold">
                            <p:stCondLst>
                              <p:cond delay="125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par>
                          <p:cTn id="14" fill="hold">
                            <p:stCondLst>
                              <p:cond delay="2250"/>
                            </p:stCondLst>
                            <p:childTnLst>
                              <p:par>
                                <p:cTn id="15" presetID="2" presetClass="entr" presetSubtype="8"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0-#ppt_w/2"/>
                                          </p:val>
                                        </p:tav>
                                        <p:tav tm="100000">
                                          <p:val>
                                            <p:strVal val="#ppt_x"/>
                                          </p:val>
                                        </p:tav>
                                      </p:tavLst>
                                    </p:anim>
                                    <p:anim calcmode="lin" valueType="num">
                                      <p:cBhvr additive="base">
                                        <p:cTn id="18" dur="75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53" presetClass="entr" presetSubtype="0" fill="hold" grpId="0" nodeType="afterEffect">
                                  <p:stCondLst>
                                    <p:cond delay="0"/>
                                  </p:stCondLst>
                                  <p:childTnLst>
                                    <p:set>
                                      <p:cBhvr>
                                        <p:cTn id="21" dur="1" fill="hold">
                                          <p:stCondLst>
                                            <p:cond delay="0"/>
                                          </p:stCondLst>
                                        </p:cTn>
                                        <p:tgtEl>
                                          <p:spTgt spid="7176"/>
                                        </p:tgtEl>
                                        <p:attrNameLst>
                                          <p:attrName>style.visibility</p:attrName>
                                        </p:attrNameLst>
                                      </p:cBhvr>
                                      <p:to>
                                        <p:strVal val="visible"/>
                                      </p:to>
                                    </p:set>
                                    <p:anim calcmode="lin" valueType="num">
                                      <p:cBhvr>
                                        <p:cTn id="22" dur="500" fill="hold"/>
                                        <p:tgtEl>
                                          <p:spTgt spid="7176"/>
                                        </p:tgtEl>
                                        <p:attrNameLst>
                                          <p:attrName>ppt_w</p:attrName>
                                        </p:attrNameLst>
                                      </p:cBhvr>
                                      <p:tavLst>
                                        <p:tav tm="0">
                                          <p:val>
                                            <p:fltVal val="0"/>
                                          </p:val>
                                        </p:tav>
                                        <p:tav tm="100000">
                                          <p:val>
                                            <p:strVal val="#ppt_w"/>
                                          </p:val>
                                        </p:tav>
                                      </p:tavLst>
                                    </p:anim>
                                    <p:anim calcmode="lin" valueType="num">
                                      <p:cBhvr>
                                        <p:cTn id="23" dur="500" fill="hold"/>
                                        <p:tgtEl>
                                          <p:spTgt spid="7176"/>
                                        </p:tgtEl>
                                        <p:attrNameLst>
                                          <p:attrName>ppt_h</p:attrName>
                                        </p:attrNameLst>
                                      </p:cBhvr>
                                      <p:tavLst>
                                        <p:tav tm="0">
                                          <p:val>
                                            <p:fltVal val="0"/>
                                          </p:val>
                                        </p:tav>
                                        <p:tav tm="100000">
                                          <p:val>
                                            <p:strVal val="#ppt_h"/>
                                          </p:val>
                                        </p:tav>
                                      </p:tavLst>
                                    </p:anim>
                                    <p:animEffect transition="in" filter="fade">
                                      <p:cBhvr>
                                        <p:cTn id="24" dur="500"/>
                                        <p:tgtEl>
                                          <p:spTgt spid="7176"/>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heel(1)">
                                      <p:cBhvr>
                                        <p:cTn id="28" dur="1000"/>
                                        <p:tgtEl>
                                          <p:spTgt spid="57"/>
                                        </p:tgtEl>
                                      </p:cBhvr>
                                    </p:animEffect>
                                  </p:childTnLst>
                                </p:cTn>
                              </p:par>
                            </p:childTnLst>
                          </p:cTn>
                        </p:par>
                        <p:par>
                          <p:cTn id="29" fill="hold">
                            <p:stCondLst>
                              <p:cond delay="5000"/>
                            </p:stCondLst>
                            <p:childTnLst>
                              <p:par>
                                <p:cTn id="30" presetID="2" presetClass="entr" presetSubtype="8" fill="hold" nodeType="after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0-#ppt_w/2"/>
                                          </p:val>
                                        </p:tav>
                                        <p:tav tm="100000">
                                          <p:val>
                                            <p:strVal val="#ppt_x"/>
                                          </p:val>
                                        </p:tav>
                                      </p:tavLst>
                                    </p:anim>
                                    <p:anim calcmode="lin" valueType="num">
                                      <p:cBhvr additive="base">
                                        <p:cTn id="33"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7174"/>
                                        </p:tgtEl>
                                        <p:attrNameLst>
                                          <p:attrName>style.visibility</p:attrName>
                                        </p:attrNameLst>
                                      </p:cBhvr>
                                      <p:to>
                                        <p:strVal val="visible"/>
                                      </p:to>
                                    </p:set>
                                    <p:anim calcmode="lin" valueType="num">
                                      <p:cBhvr>
                                        <p:cTn id="38" dur="500" fill="hold"/>
                                        <p:tgtEl>
                                          <p:spTgt spid="7174"/>
                                        </p:tgtEl>
                                        <p:attrNameLst>
                                          <p:attrName>ppt_w</p:attrName>
                                        </p:attrNameLst>
                                      </p:cBhvr>
                                      <p:tavLst>
                                        <p:tav tm="0">
                                          <p:val>
                                            <p:fltVal val="0"/>
                                          </p:val>
                                        </p:tav>
                                        <p:tav tm="100000">
                                          <p:val>
                                            <p:strVal val="#ppt_w"/>
                                          </p:val>
                                        </p:tav>
                                      </p:tavLst>
                                    </p:anim>
                                    <p:anim calcmode="lin" valueType="num">
                                      <p:cBhvr>
                                        <p:cTn id="39" dur="500" fill="hold"/>
                                        <p:tgtEl>
                                          <p:spTgt spid="7174"/>
                                        </p:tgtEl>
                                        <p:attrNameLst>
                                          <p:attrName>ppt_h</p:attrName>
                                        </p:attrNameLst>
                                      </p:cBhvr>
                                      <p:tavLst>
                                        <p:tav tm="0">
                                          <p:val>
                                            <p:fltVal val="0"/>
                                          </p:val>
                                        </p:tav>
                                        <p:tav tm="100000">
                                          <p:val>
                                            <p:strVal val="#ppt_h"/>
                                          </p:val>
                                        </p:tav>
                                      </p:tavLst>
                                    </p:anim>
                                    <p:animEffect transition="in" filter="fade">
                                      <p:cBhvr>
                                        <p:cTn id="40" dur="500"/>
                                        <p:tgtEl>
                                          <p:spTgt spid="717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7175"/>
                                        </p:tgtEl>
                                        <p:attrNameLst>
                                          <p:attrName>style.visibility</p:attrName>
                                        </p:attrNameLst>
                                      </p:cBhvr>
                                      <p:to>
                                        <p:strVal val="visible"/>
                                      </p:to>
                                    </p:set>
                                    <p:anim calcmode="lin" valueType="num">
                                      <p:cBhvr>
                                        <p:cTn id="43" dur="500" fill="hold"/>
                                        <p:tgtEl>
                                          <p:spTgt spid="7175"/>
                                        </p:tgtEl>
                                        <p:attrNameLst>
                                          <p:attrName>ppt_w</p:attrName>
                                        </p:attrNameLst>
                                      </p:cBhvr>
                                      <p:tavLst>
                                        <p:tav tm="0">
                                          <p:val>
                                            <p:fltVal val="0"/>
                                          </p:val>
                                        </p:tav>
                                        <p:tav tm="100000">
                                          <p:val>
                                            <p:strVal val="#ppt_w"/>
                                          </p:val>
                                        </p:tav>
                                      </p:tavLst>
                                    </p:anim>
                                    <p:anim calcmode="lin" valueType="num">
                                      <p:cBhvr>
                                        <p:cTn id="44" dur="500" fill="hold"/>
                                        <p:tgtEl>
                                          <p:spTgt spid="7175"/>
                                        </p:tgtEl>
                                        <p:attrNameLst>
                                          <p:attrName>ppt_h</p:attrName>
                                        </p:attrNameLst>
                                      </p:cBhvr>
                                      <p:tavLst>
                                        <p:tav tm="0">
                                          <p:val>
                                            <p:fltVal val="0"/>
                                          </p:val>
                                        </p:tav>
                                        <p:tav tm="100000">
                                          <p:val>
                                            <p:strVal val="#ppt_h"/>
                                          </p:val>
                                        </p:tav>
                                      </p:tavLst>
                                    </p:anim>
                                    <p:animEffect transition="in" filter="fade">
                                      <p:cBhvr>
                                        <p:cTn id="45" dur="500"/>
                                        <p:tgtEl>
                                          <p:spTgt spid="7175"/>
                                        </p:tgtEl>
                                      </p:cBhvr>
                                    </p:animEffect>
                                  </p:childTnLst>
                                </p:cTn>
                              </p:par>
                            </p:childTnLst>
                          </p:cTn>
                        </p:par>
                        <p:par>
                          <p:cTn id="46" fill="hold">
                            <p:stCondLst>
                              <p:cond delay="500"/>
                            </p:stCondLst>
                            <p:childTnLst>
                              <p:par>
                                <p:cTn id="47" presetID="21"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heel(1)">
                                      <p:cBhvr>
                                        <p:cTn id="49" dur="1000"/>
                                        <p:tgtEl>
                                          <p:spTgt spid="58"/>
                                        </p:tgtEl>
                                      </p:cBhvr>
                                    </p:animEffect>
                                  </p:childTnLst>
                                </p:cTn>
                              </p:par>
                            </p:childTnLst>
                          </p:cTn>
                        </p:par>
                        <p:par>
                          <p:cTn id="50" fill="hold">
                            <p:stCondLst>
                              <p:cond delay="15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750" fill="hold"/>
                                        <p:tgtEl>
                                          <p:spTgt spid="13"/>
                                        </p:tgtEl>
                                        <p:attrNameLst>
                                          <p:attrName>ppt_x</p:attrName>
                                        </p:attrNameLst>
                                      </p:cBhvr>
                                      <p:tavLst>
                                        <p:tav tm="0">
                                          <p:val>
                                            <p:strVal val="0-#ppt_w/2"/>
                                          </p:val>
                                        </p:tav>
                                        <p:tav tm="100000">
                                          <p:val>
                                            <p:strVal val="#ppt_x"/>
                                          </p:val>
                                        </p:tav>
                                      </p:tavLst>
                                    </p:anim>
                                    <p:anim calcmode="lin" valueType="num">
                                      <p:cBhvr additive="base">
                                        <p:cTn id="54"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10"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6"/>
          <p:cNvGrpSpPr/>
          <p:nvPr/>
        </p:nvGrpSpPr>
        <p:grpSpPr>
          <a:xfrm>
            <a:off x="3225323" y="2186264"/>
            <a:ext cx="1086177" cy="1425021"/>
            <a:chOff x="2432406" y="1560591"/>
            <a:chExt cx="814633" cy="1068766"/>
          </a:xfrm>
        </p:grpSpPr>
        <p:cxnSp>
          <p:nvCxnSpPr>
            <p:cNvPr id="9" name="Straight Connector 172"/>
            <p:cNvCxnSpPr/>
            <p:nvPr/>
          </p:nvCxnSpPr>
          <p:spPr>
            <a:xfrm rot="16200000">
              <a:off x="2943929" y="1257480"/>
              <a:ext cx="0" cy="606221"/>
            </a:xfrm>
            <a:prstGeom prst="line">
              <a:avLst/>
            </a:prstGeom>
            <a:ln w="28575"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173"/>
            <p:cNvCxnSpPr/>
            <p:nvPr/>
          </p:nvCxnSpPr>
          <p:spPr>
            <a:xfrm>
              <a:off x="2640818" y="1562971"/>
              <a:ext cx="0" cy="1066385"/>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74"/>
            <p:cNvCxnSpPr/>
            <p:nvPr/>
          </p:nvCxnSpPr>
          <p:spPr>
            <a:xfrm rot="16200000" flipV="1">
              <a:off x="2536612" y="2525151"/>
              <a:ext cx="0" cy="208412"/>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257"/>
          <p:cNvSpPr>
            <a:spLocks noGrp="1"/>
          </p:cNvSpPr>
          <p:nvPr>
            <p:ph type="sldNum" sz="quarter" idx="12"/>
          </p:nvPr>
        </p:nvSpPr>
        <p:spPr>
          <a:xfrm>
            <a:off x="11619859" y="6353681"/>
            <a:ext cx="610241" cy="366183"/>
          </a:xfrm>
          <a:prstGeom prst="rect">
            <a:avLst/>
          </a:prstGeom>
        </p:spPr>
        <p:txBody>
          <a:bodyPr/>
          <a:lstStyle/>
          <a:p>
            <a:fld id="{C136B7D2-B98C-44FD-8D04-7EC62A564975}" type="slidenum">
              <a:rPr lang="en-US" smtClean="0"/>
              <a:pPr/>
              <a:t>5</a:t>
            </a:fld>
            <a:endParaRPr lang="en-US"/>
          </a:p>
        </p:txBody>
      </p:sp>
      <p:grpSp>
        <p:nvGrpSpPr>
          <p:cNvPr id="15" name="Group 100"/>
          <p:cNvGrpSpPr/>
          <p:nvPr/>
        </p:nvGrpSpPr>
        <p:grpSpPr>
          <a:xfrm>
            <a:off x="4311499" y="1604060"/>
            <a:ext cx="3027385" cy="1188748"/>
            <a:chOff x="2786183" y="1419610"/>
            <a:chExt cx="3571634" cy="681302"/>
          </a:xfrm>
        </p:grpSpPr>
        <p:sp>
          <p:nvSpPr>
            <p:cNvPr id="16" name="Rounded Rectangle 93"/>
            <p:cNvSpPr/>
            <p:nvPr/>
          </p:nvSpPr>
          <p:spPr>
            <a:xfrm>
              <a:off x="2786183" y="1467235"/>
              <a:ext cx="3571634" cy="633677"/>
            </a:xfrm>
            <a:prstGeom prst="roundRect">
              <a:avLst>
                <a:gd name="adj" fmla="val 1065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94"/>
            <p:cNvSpPr/>
            <p:nvPr/>
          </p:nvSpPr>
          <p:spPr>
            <a:xfrm>
              <a:off x="2786183" y="1419610"/>
              <a:ext cx="3571634" cy="633677"/>
            </a:xfrm>
            <a:prstGeom prst="roundRect">
              <a:avLst>
                <a:gd name="adj" fmla="val 106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主体</a:t>
              </a:r>
              <a:endParaRPr lang="en-US" sz="3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18" name="Group 100"/>
          <p:cNvGrpSpPr/>
          <p:nvPr/>
        </p:nvGrpSpPr>
        <p:grpSpPr>
          <a:xfrm>
            <a:off x="850248" y="3180194"/>
            <a:ext cx="2333981" cy="1188748"/>
            <a:chOff x="2786183" y="1419610"/>
            <a:chExt cx="3571634" cy="681302"/>
          </a:xfrm>
        </p:grpSpPr>
        <p:sp>
          <p:nvSpPr>
            <p:cNvPr id="19" name="Rounded Rectangle 98"/>
            <p:cNvSpPr/>
            <p:nvPr/>
          </p:nvSpPr>
          <p:spPr>
            <a:xfrm>
              <a:off x="2786183" y="1467235"/>
              <a:ext cx="3571634" cy="633677"/>
            </a:xfrm>
            <a:prstGeom prst="roundRect">
              <a:avLst>
                <a:gd name="adj" fmla="val 1065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0" name="Rounded Rectangle 99"/>
            <p:cNvSpPr/>
            <p:nvPr/>
          </p:nvSpPr>
          <p:spPr>
            <a:xfrm>
              <a:off x="2786183" y="1419610"/>
              <a:ext cx="3571634" cy="633677"/>
            </a:xfrm>
            <a:prstGeom prst="roundRect">
              <a:avLst>
                <a:gd name="adj" fmla="val 10654"/>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32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诉讼的要素</a:t>
              </a:r>
              <a:endParaRPr lang="en-US" sz="32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21" name="Group 100"/>
          <p:cNvGrpSpPr/>
          <p:nvPr/>
        </p:nvGrpSpPr>
        <p:grpSpPr>
          <a:xfrm>
            <a:off x="4311499" y="3180194"/>
            <a:ext cx="3027385" cy="1188748"/>
            <a:chOff x="2786183" y="1419610"/>
            <a:chExt cx="3571634" cy="681302"/>
          </a:xfrm>
          <a:solidFill>
            <a:schemeClr val="accent3">
              <a:lumMod val="50000"/>
            </a:schemeClr>
          </a:solidFill>
        </p:grpSpPr>
        <p:sp>
          <p:nvSpPr>
            <p:cNvPr id="22" name="Rounded Rectangle 103"/>
            <p:cNvSpPr/>
            <p:nvPr/>
          </p:nvSpPr>
          <p:spPr>
            <a:xfrm>
              <a:off x="2786183" y="1467235"/>
              <a:ext cx="3571634" cy="633677"/>
            </a:xfrm>
            <a:prstGeom prst="roundRect">
              <a:avLst>
                <a:gd name="adj" fmla="val 106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ed Rectangle 104"/>
            <p:cNvSpPr/>
            <p:nvPr/>
          </p:nvSpPr>
          <p:spPr>
            <a:xfrm>
              <a:off x="2786183" y="1419610"/>
              <a:ext cx="3571634" cy="633677"/>
            </a:xfrm>
            <a:prstGeom prst="roundRect">
              <a:avLst>
                <a:gd name="adj" fmla="val 106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客体</a:t>
              </a:r>
              <a:endParaRPr lang="en-US" sz="3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24" name="Group 100"/>
          <p:cNvGrpSpPr/>
          <p:nvPr/>
        </p:nvGrpSpPr>
        <p:grpSpPr>
          <a:xfrm>
            <a:off x="4311499" y="4845618"/>
            <a:ext cx="3027385" cy="1188748"/>
            <a:chOff x="2786183" y="1419610"/>
            <a:chExt cx="3571634" cy="681302"/>
          </a:xfrm>
        </p:grpSpPr>
        <p:sp>
          <p:nvSpPr>
            <p:cNvPr id="25" name="Rounded Rectangle 67"/>
            <p:cNvSpPr/>
            <p:nvPr/>
          </p:nvSpPr>
          <p:spPr>
            <a:xfrm>
              <a:off x="2786183" y="1467235"/>
              <a:ext cx="3571634" cy="633677"/>
            </a:xfrm>
            <a:prstGeom prst="roundRect">
              <a:avLst>
                <a:gd name="adj" fmla="val 1065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ounded Rectangle 68"/>
            <p:cNvSpPr/>
            <p:nvPr/>
          </p:nvSpPr>
          <p:spPr>
            <a:xfrm>
              <a:off x="2786183" y="1419610"/>
              <a:ext cx="3571634" cy="633677"/>
            </a:xfrm>
            <a:prstGeom prst="roundRect">
              <a:avLst>
                <a:gd name="adj" fmla="val 106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程序</a:t>
              </a:r>
              <a:endParaRPr lang="en-US" sz="3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27" name="Group 77"/>
          <p:cNvGrpSpPr/>
          <p:nvPr/>
        </p:nvGrpSpPr>
        <p:grpSpPr>
          <a:xfrm flipV="1">
            <a:off x="3225325" y="3995332"/>
            <a:ext cx="1086177" cy="1425021"/>
            <a:chOff x="2432406" y="1560591"/>
            <a:chExt cx="814633" cy="1068766"/>
          </a:xfrm>
        </p:grpSpPr>
        <p:cxnSp>
          <p:nvCxnSpPr>
            <p:cNvPr id="28" name="Straight Connector 78"/>
            <p:cNvCxnSpPr/>
            <p:nvPr/>
          </p:nvCxnSpPr>
          <p:spPr>
            <a:xfrm rot="16200000">
              <a:off x="2943929" y="1257480"/>
              <a:ext cx="0" cy="606221"/>
            </a:xfrm>
            <a:prstGeom prst="line">
              <a:avLst/>
            </a:prstGeom>
            <a:ln w="28575"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79"/>
            <p:cNvCxnSpPr/>
            <p:nvPr/>
          </p:nvCxnSpPr>
          <p:spPr>
            <a:xfrm>
              <a:off x="2640818" y="1562971"/>
              <a:ext cx="0" cy="1066385"/>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80"/>
            <p:cNvCxnSpPr/>
            <p:nvPr/>
          </p:nvCxnSpPr>
          <p:spPr>
            <a:xfrm rot="16200000" flipV="1">
              <a:off x="2536612" y="2525151"/>
              <a:ext cx="0" cy="208412"/>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81"/>
          <p:cNvCxnSpPr/>
          <p:nvPr/>
        </p:nvCxnSpPr>
        <p:spPr>
          <a:xfrm>
            <a:off x="3225324" y="3818245"/>
            <a:ext cx="1086176" cy="0"/>
          </a:xfrm>
          <a:prstGeom prst="line">
            <a:avLst/>
          </a:prstGeom>
          <a:ln w="28575" cap="rnd">
            <a:solidFill>
              <a:srgbClr val="333F50"/>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125"/>
          <p:cNvGrpSpPr/>
          <p:nvPr/>
        </p:nvGrpSpPr>
        <p:grpSpPr>
          <a:xfrm rot="4500000">
            <a:off x="4439395" y="3499657"/>
            <a:ext cx="682175" cy="470784"/>
            <a:chOff x="1616075" y="463551"/>
            <a:chExt cx="1173163" cy="809625"/>
          </a:xfrm>
          <a:solidFill>
            <a:schemeClr val="bg1"/>
          </a:solidFill>
          <a:effectLst>
            <a:outerShdw blurRad="50800" dist="38100" dir="2700000" algn="tl" rotWithShape="0">
              <a:prstClr val="black">
                <a:alpha val="40000"/>
              </a:prstClr>
            </a:outerShdw>
          </a:effectLst>
        </p:grpSpPr>
        <p:sp>
          <p:nvSpPr>
            <p:cNvPr id="45" name="Freeform 17"/>
            <p:cNvSpPr>
              <a:spLocks noEditPoints="1"/>
            </p:cNvSpPr>
            <p:nvPr/>
          </p:nvSpPr>
          <p:spPr bwMode="auto">
            <a:xfrm>
              <a:off x="1616075" y="463551"/>
              <a:ext cx="814388" cy="804863"/>
            </a:xfrm>
            <a:custGeom>
              <a:avLst/>
              <a:gdLst/>
              <a:ahLst/>
              <a:cxnLst>
                <a:cxn ang="0">
                  <a:pos x="215" y="95"/>
                </a:cxn>
                <a:cxn ang="0">
                  <a:pos x="190" y="38"/>
                </a:cxn>
                <a:cxn ang="0">
                  <a:pos x="165" y="19"/>
                </a:cxn>
                <a:cxn ang="0">
                  <a:pos x="117" y="0"/>
                </a:cxn>
                <a:cxn ang="0">
                  <a:pos x="75" y="28"/>
                </a:cxn>
                <a:cxn ang="0">
                  <a:pos x="38" y="24"/>
                </a:cxn>
                <a:cxn ang="0">
                  <a:pos x="28" y="74"/>
                </a:cxn>
                <a:cxn ang="0">
                  <a:pos x="0" y="116"/>
                </a:cxn>
                <a:cxn ang="0">
                  <a:pos x="25" y="174"/>
                </a:cxn>
                <a:cxn ang="0">
                  <a:pos x="50" y="192"/>
                </a:cxn>
                <a:cxn ang="0">
                  <a:pos x="98" y="212"/>
                </a:cxn>
                <a:cxn ang="0">
                  <a:pos x="141" y="183"/>
                </a:cxn>
                <a:cxn ang="0">
                  <a:pos x="177" y="187"/>
                </a:cxn>
                <a:cxn ang="0">
                  <a:pos x="187" y="138"/>
                </a:cxn>
                <a:cxn ang="0">
                  <a:pos x="165" y="174"/>
                </a:cxn>
                <a:cxn ang="0">
                  <a:pos x="140" y="164"/>
                </a:cxn>
                <a:cxn ang="0">
                  <a:pos x="126" y="173"/>
                </a:cxn>
                <a:cxn ang="0">
                  <a:pos x="99" y="194"/>
                </a:cxn>
                <a:cxn ang="0">
                  <a:pos x="88" y="170"/>
                </a:cxn>
                <a:cxn ang="0">
                  <a:pos x="72" y="166"/>
                </a:cxn>
                <a:cxn ang="0">
                  <a:pos x="38" y="162"/>
                </a:cxn>
                <a:cxn ang="0">
                  <a:pos x="48" y="138"/>
                </a:cxn>
                <a:cxn ang="0">
                  <a:pos x="39" y="123"/>
                </a:cxn>
                <a:cxn ang="0">
                  <a:pos x="17" y="97"/>
                </a:cxn>
                <a:cxn ang="0">
                  <a:pos x="42" y="87"/>
                </a:cxn>
                <a:cxn ang="0">
                  <a:pos x="46" y="71"/>
                </a:cxn>
                <a:cxn ang="0">
                  <a:pos x="50" y="38"/>
                </a:cxn>
                <a:cxn ang="0">
                  <a:pos x="75" y="47"/>
                </a:cxn>
                <a:cxn ang="0">
                  <a:pos x="90" y="38"/>
                </a:cxn>
                <a:cxn ang="0">
                  <a:pos x="116" y="18"/>
                </a:cxn>
                <a:cxn ang="0">
                  <a:pos x="127" y="42"/>
                </a:cxn>
                <a:cxn ang="0">
                  <a:pos x="144" y="46"/>
                </a:cxn>
                <a:cxn ang="0">
                  <a:pos x="177" y="49"/>
                </a:cxn>
                <a:cxn ang="0">
                  <a:pos x="167" y="74"/>
                </a:cxn>
                <a:cxn ang="0">
                  <a:pos x="177" y="88"/>
                </a:cxn>
                <a:cxn ang="0">
                  <a:pos x="198" y="114"/>
                </a:cxn>
                <a:cxn ang="0">
                  <a:pos x="173" y="125"/>
                </a:cxn>
                <a:cxn ang="0">
                  <a:pos x="169" y="141"/>
                </a:cxn>
                <a:cxn ang="0">
                  <a:pos x="165" y="174"/>
                </a:cxn>
                <a:cxn ang="0">
                  <a:pos x="165" y="174"/>
                </a:cxn>
              </a:cxnLst>
              <a:rect l="0" t="0" r="r" b="b"/>
              <a:pathLst>
                <a:path w="215" h="212">
                  <a:moveTo>
                    <a:pt x="215" y="115"/>
                  </a:moveTo>
                  <a:cubicBezTo>
                    <a:pt x="215" y="95"/>
                    <a:pt x="215" y="95"/>
                    <a:pt x="215" y="95"/>
                  </a:cubicBezTo>
                  <a:cubicBezTo>
                    <a:pt x="215" y="84"/>
                    <a:pt x="209" y="81"/>
                    <a:pt x="187" y="73"/>
                  </a:cubicBezTo>
                  <a:cubicBezTo>
                    <a:pt x="196" y="52"/>
                    <a:pt x="198" y="45"/>
                    <a:pt x="190" y="38"/>
                  </a:cubicBezTo>
                  <a:cubicBezTo>
                    <a:pt x="176" y="24"/>
                    <a:pt x="176" y="24"/>
                    <a:pt x="176" y="24"/>
                  </a:cubicBezTo>
                  <a:cubicBezTo>
                    <a:pt x="173" y="21"/>
                    <a:pt x="169" y="19"/>
                    <a:pt x="165" y="19"/>
                  </a:cubicBezTo>
                  <a:cubicBezTo>
                    <a:pt x="163" y="19"/>
                    <a:pt x="160" y="19"/>
                    <a:pt x="140" y="28"/>
                  </a:cubicBezTo>
                  <a:cubicBezTo>
                    <a:pt x="131" y="7"/>
                    <a:pt x="128" y="0"/>
                    <a:pt x="117" y="0"/>
                  </a:cubicBezTo>
                  <a:cubicBezTo>
                    <a:pt x="97" y="0"/>
                    <a:pt x="97" y="0"/>
                    <a:pt x="97" y="0"/>
                  </a:cubicBezTo>
                  <a:cubicBezTo>
                    <a:pt x="86" y="0"/>
                    <a:pt x="83" y="6"/>
                    <a:pt x="75" y="28"/>
                  </a:cubicBezTo>
                  <a:cubicBezTo>
                    <a:pt x="55" y="20"/>
                    <a:pt x="52" y="20"/>
                    <a:pt x="49" y="20"/>
                  </a:cubicBezTo>
                  <a:cubicBezTo>
                    <a:pt x="45" y="20"/>
                    <a:pt x="41" y="22"/>
                    <a:pt x="38" y="24"/>
                  </a:cubicBezTo>
                  <a:cubicBezTo>
                    <a:pt x="24" y="38"/>
                    <a:pt x="24" y="38"/>
                    <a:pt x="24" y="38"/>
                  </a:cubicBezTo>
                  <a:cubicBezTo>
                    <a:pt x="16" y="46"/>
                    <a:pt x="19" y="54"/>
                    <a:pt x="28" y="74"/>
                  </a:cubicBezTo>
                  <a:cubicBezTo>
                    <a:pt x="6" y="82"/>
                    <a:pt x="0" y="85"/>
                    <a:pt x="0" y="96"/>
                  </a:cubicBezTo>
                  <a:cubicBezTo>
                    <a:pt x="0" y="116"/>
                    <a:pt x="0" y="116"/>
                    <a:pt x="0" y="116"/>
                  </a:cubicBezTo>
                  <a:cubicBezTo>
                    <a:pt x="0" y="127"/>
                    <a:pt x="7" y="130"/>
                    <a:pt x="28" y="138"/>
                  </a:cubicBezTo>
                  <a:cubicBezTo>
                    <a:pt x="19" y="159"/>
                    <a:pt x="17" y="166"/>
                    <a:pt x="25" y="174"/>
                  </a:cubicBezTo>
                  <a:cubicBezTo>
                    <a:pt x="39" y="188"/>
                    <a:pt x="39" y="188"/>
                    <a:pt x="39" y="188"/>
                  </a:cubicBezTo>
                  <a:cubicBezTo>
                    <a:pt x="42" y="191"/>
                    <a:pt x="46" y="192"/>
                    <a:pt x="50" y="192"/>
                  </a:cubicBezTo>
                  <a:cubicBezTo>
                    <a:pt x="53" y="192"/>
                    <a:pt x="55" y="192"/>
                    <a:pt x="75" y="184"/>
                  </a:cubicBezTo>
                  <a:cubicBezTo>
                    <a:pt x="84" y="205"/>
                    <a:pt x="87" y="212"/>
                    <a:pt x="98" y="212"/>
                  </a:cubicBezTo>
                  <a:cubicBezTo>
                    <a:pt x="118" y="212"/>
                    <a:pt x="118" y="212"/>
                    <a:pt x="118" y="212"/>
                  </a:cubicBezTo>
                  <a:cubicBezTo>
                    <a:pt x="129" y="212"/>
                    <a:pt x="132" y="206"/>
                    <a:pt x="141" y="183"/>
                  </a:cubicBezTo>
                  <a:cubicBezTo>
                    <a:pt x="161" y="192"/>
                    <a:pt x="164" y="192"/>
                    <a:pt x="166" y="192"/>
                  </a:cubicBezTo>
                  <a:cubicBezTo>
                    <a:pt x="170" y="192"/>
                    <a:pt x="174" y="190"/>
                    <a:pt x="177" y="187"/>
                  </a:cubicBezTo>
                  <a:cubicBezTo>
                    <a:pt x="191" y="173"/>
                    <a:pt x="191" y="173"/>
                    <a:pt x="191" y="173"/>
                  </a:cubicBezTo>
                  <a:cubicBezTo>
                    <a:pt x="199" y="165"/>
                    <a:pt x="196" y="158"/>
                    <a:pt x="187" y="138"/>
                  </a:cubicBezTo>
                  <a:cubicBezTo>
                    <a:pt x="209" y="130"/>
                    <a:pt x="215" y="126"/>
                    <a:pt x="215" y="115"/>
                  </a:cubicBezTo>
                  <a:close/>
                  <a:moveTo>
                    <a:pt x="165" y="174"/>
                  </a:moveTo>
                  <a:cubicBezTo>
                    <a:pt x="163" y="174"/>
                    <a:pt x="158" y="172"/>
                    <a:pt x="144" y="166"/>
                  </a:cubicBezTo>
                  <a:cubicBezTo>
                    <a:pt x="140" y="164"/>
                    <a:pt x="140" y="164"/>
                    <a:pt x="140" y="164"/>
                  </a:cubicBezTo>
                  <a:cubicBezTo>
                    <a:pt x="127" y="170"/>
                    <a:pt x="127" y="170"/>
                    <a:pt x="127" y="170"/>
                  </a:cubicBezTo>
                  <a:cubicBezTo>
                    <a:pt x="126" y="173"/>
                    <a:pt x="126" y="173"/>
                    <a:pt x="126" y="173"/>
                  </a:cubicBezTo>
                  <a:cubicBezTo>
                    <a:pt x="124" y="178"/>
                    <a:pt x="119" y="190"/>
                    <a:pt x="117" y="194"/>
                  </a:cubicBezTo>
                  <a:cubicBezTo>
                    <a:pt x="99" y="194"/>
                    <a:pt x="99" y="194"/>
                    <a:pt x="99" y="194"/>
                  </a:cubicBezTo>
                  <a:cubicBezTo>
                    <a:pt x="97" y="190"/>
                    <a:pt x="92" y="178"/>
                    <a:pt x="90" y="173"/>
                  </a:cubicBezTo>
                  <a:cubicBezTo>
                    <a:pt x="88" y="170"/>
                    <a:pt x="88" y="170"/>
                    <a:pt x="88" y="170"/>
                  </a:cubicBezTo>
                  <a:cubicBezTo>
                    <a:pt x="75" y="164"/>
                    <a:pt x="75" y="164"/>
                    <a:pt x="75" y="164"/>
                  </a:cubicBezTo>
                  <a:cubicBezTo>
                    <a:pt x="72" y="166"/>
                    <a:pt x="72" y="166"/>
                    <a:pt x="72" y="166"/>
                  </a:cubicBezTo>
                  <a:cubicBezTo>
                    <a:pt x="57" y="172"/>
                    <a:pt x="52" y="174"/>
                    <a:pt x="51" y="175"/>
                  </a:cubicBezTo>
                  <a:cubicBezTo>
                    <a:pt x="38" y="162"/>
                    <a:pt x="38" y="162"/>
                    <a:pt x="38" y="162"/>
                  </a:cubicBezTo>
                  <a:cubicBezTo>
                    <a:pt x="39" y="158"/>
                    <a:pt x="44" y="146"/>
                    <a:pt x="46" y="141"/>
                  </a:cubicBezTo>
                  <a:cubicBezTo>
                    <a:pt x="48" y="138"/>
                    <a:pt x="48" y="138"/>
                    <a:pt x="48" y="138"/>
                  </a:cubicBezTo>
                  <a:cubicBezTo>
                    <a:pt x="42" y="125"/>
                    <a:pt x="42" y="125"/>
                    <a:pt x="42" y="125"/>
                  </a:cubicBezTo>
                  <a:cubicBezTo>
                    <a:pt x="39" y="123"/>
                    <a:pt x="39" y="123"/>
                    <a:pt x="39" y="123"/>
                  </a:cubicBezTo>
                  <a:cubicBezTo>
                    <a:pt x="34" y="122"/>
                    <a:pt x="22" y="117"/>
                    <a:pt x="17" y="115"/>
                  </a:cubicBezTo>
                  <a:cubicBezTo>
                    <a:pt x="17" y="97"/>
                    <a:pt x="17" y="97"/>
                    <a:pt x="17" y="97"/>
                  </a:cubicBezTo>
                  <a:cubicBezTo>
                    <a:pt x="22" y="95"/>
                    <a:pt x="33" y="91"/>
                    <a:pt x="39" y="88"/>
                  </a:cubicBezTo>
                  <a:cubicBezTo>
                    <a:pt x="42" y="87"/>
                    <a:pt x="42" y="87"/>
                    <a:pt x="42" y="87"/>
                  </a:cubicBezTo>
                  <a:cubicBezTo>
                    <a:pt x="48" y="74"/>
                    <a:pt x="48" y="74"/>
                    <a:pt x="48" y="74"/>
                  </a:cubicBezTo>
                  <a:cubicBezTo>
                    <a:pt x="46" y="71"/>
                    <a:pt x="46" y="71"/>
                    <a:pt x="46" y="71"/>
                  </a:cubicBezTo>
                  <a:cubicBezTo>
                    <a:pt x="44" y="66"/>
                    <a:pt x="39" y="55"/>
                    <a:pt x="37" y="50"/>
                  </a:cubicBezTo>
                  <a:cubicBezTo>
                    <a:pt x="50" y="38"/>
                    <a:pt x="50" y="38"/>
                    <a:pt x="50" y="38"/>
                  </a:cubicBezTo>
                  <a:cubicBezTo>
                    <a:pt x="52" y="38"/>
                    <a:pt x="57" y="40"/>
                    <a:pt x="72" y="46"/>
                  </a:cubicBezTo>
                  <a:cubicBezTo>
                    <a:pt x="75" y="47"/>
                    <a:pt x="75" y="47"/>
                    <a:pt x="75" y="47"/>
                  </a:cubicBezTo>
                  <a:cubicBezTo>
                    <a:pt x="88" y="42"/>
                    <a:pt x="88" y="42"/>
                    <a:pt x="88" y="42"/>
                  </a:cubicBezTo>
                  <a:cubicBezTo>
                    <a:pt x="90" y="38"/>
                    <a:pt x="90" y="38"/>
                    <a:pt x="90" y="38"/>
                  </a:cubicBezTo>
                  <a:cubicBezTo>
                    <a:pt x="91" y="34"/>
                    <a:pt x="96" y="22"/>
                    <a:pt x="98" y="18"/>
                  </a:cubicBezTo>
                  <a:cubicBezTo>
                    <a:pt x="116" y="18"/>
                    <a:pt x="116" y="18"/>
                    <a:pt x="116" y="18"/>
                  </a:cubicBezTo>
                  <a:cubicBezTo>
                    <a:pt x="119" y="22"/>
                    <a:pt x="124" y="34"/>
                    <a:pt x="125" y="39"/>
                  </a:cubicBezTo>
                  <a:cubicBezTo>
                    <a:pt x="127" y="42"/>
                    <a:pt x="127" y="42"/>
                    <a:pt x="127" y="42"/>
                  </a:cubicBezTo>
                  <a:cubicBezTo>
                    <a:pt x="140" y="47"/>
                    <a:pt x="140" y="47"/>
                    <a:pt x="140" y="47"/>
                  </a:cubicBezTo>
                  <a:cubicBezTo>
                    <a:pt x="144" y="46"/>
                    <a:pt x="144" y="46"/>
                    <a:pt x="144" y="46"/>
                  </a:cubicBezTo>
                  <a:cubicBezTo>
                    <a:pt x="158" y="39"/>
                    <a:pt x="163" y="37"/>
                    <a:pt x="165" y="37"/>
                  </a:cubicBezTo>
                  <a:cubicBezTo>
                    <a:pt x="177" y="49"/>
                    <a:pt x="177" y="49"/>
                    <a:pt x="177" y="49"/>
                  </a:cubicBezTo>
                  <a:cubicBezTo>
                    <a:pt x="176" y="54"/>
                    <a:pt x="171" y="66"/>
                    <a:pt x="169" y="70"/>
                  </a:cubicBezTo>
                  <a:cubicBezTo>
                    <a:pt x="167" y="74"/>
                    <a:pt x="167" y="74"/>
                    <a:pt x="167" y="74"/>
                  </a:cubicBezTo>
                  <a:cubicBezTo>
                    <a:pt x="173" y="87"/>
                    <a:pt x="173" y="87"/>
                    <a:pt x="173" y="87"/>
                  </a:cubicBezTo>
                  <a:cubicBezTo>
                    <a:pt x="177" y="88"/>
                    <a:pt x="177" y="88"/>
                    <a:pt x="177" y="88"/>
                  </a:cubicBezTo>
                  <a:cubicBezTo>
                    <a:pt x="181" y="90"/>
                    <a:pt x="193" y="94"/>
                    <a:pt x="198" y="97"/>
                  </a:cubicBezTo>
                  <a:cubicBezTo>
                    <a:pt x="198" y="114"/>
                    <a:pt x="198" y="114"/>
                    <a:pt x="198" y="114"/>
                  </a:cubicBezTo>
                  <a:cubicBezTo>
                    <a:pt x="194" y="117"/>
                    <a:pt x="181" y="121"/>
                    <a:pt x="176" y="123"/>
                  </a:cubicBezTo>
                  <a:cubicBezTo>
                    <a:pt x="173" y="125"/>
                    <a:pt x="173" y="125"/>
                    <a:pt x="173" y="125"/>
                  </a:cubicBezTo>
                  <a:cubicBezTo>
                    <a:pt x="167" y="138"/>
                    <a:pt x="167" y="138"/>
                    <a:pt x="167" y="138"/>
                  </a:cubicBezTo>
                  <a:cubicBezTo>
                    <a:pt x="169" y="141"/>
                    <a:pt x="169" y="141"/>
                    <a:pt x="169" y="141"/>
                  </a:cubicBezTo>
                  <a:cubicBezTo>
                    <a:pt x="171" y="145"/>
                    <a:pt x="177" y="157"/>
                    <a:pt x="178" y="162"/>
                  </a:cubicBezTo>
                  <a:lnTo>
                    <a:pt x="165" y="174"/>
                  </a:lnTo>
                  <a:close/>
                  <a:moveTo>
                    <a:pt x="165" y="174"/>
                  </a:moveTo>
                  <a:cubicBezTo>
                    <a:pt x="165" y="174"/>
                    <a:pt x="165" y="174"/>
                    <a:pt x="165" y="17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8"/>
            <p:cNvSpPr>
              <a:spLocks noEditPoints="1"/>
            </p:cNvSpPr>
            <p:nvPr/>
          </p:nvSpPr>
          <p:spPr bwMode="auto">
            <a:xfrm>
              <a:off x="1903413" y="744538"/>
              <a:ext cx="242888" cy="239713"/>
            </a:xfrm>
            <a:custGeom>
              <a:avLst/>
              <a:gdLst/>
              <a:ahLst/>
              <a:cxnLst>
                <a:cxn ang="0">
                  <a:pos x="32" y="0"/>
                </a:cxn>
                <a:cxn ang="0">
                  <a:pos x="0" y="32"/>
                </a:cxn>
                <a:cxn ang="0">
                  <a:pos x="32" y="63"/>
                </a:cxn>
                <a:cxn ang="0">
                  <a:pos x="64" y="32"/>
                </a:cxn>
                <a:cxn ang="0">
                  <a:pos x="32" y="0"/>
                </a:cxn>
                <a:cxn ang="0">
                  <a:pos x="32" y="46"/>
                </a:cxn>
                <a:cxn ang="0">
                  <a:pos x="17" y="32"/>
                </a:cxn>
                <a:cxn ang="0">
                  <a:pos x="32" y="18"/>
                </a:cxn>
                <a:cxn ang="0">
                  <a:pos x="46" y="32"/>
                </a:cxn>
                <a:cxn ang="0">
                  <a:pos x="32" y="46"/>
                </a:cxn>
                <a:cxn ang="0">
                  <a:pos x="32" y="46"/>
                </a:cxn>
                <a:cxn ang="0">
                  <a:pos x="32" y="46"/>
                </a:cxn>
              </a:cxnLst>
              <a:rect l="0" t="0" r="r" b="b"/>
              <a:pathLst>
                <a:path w="64" h="63">
                  <a:moveTo>
                    <a:pt x="32" y="0"/>
                  </a:moveTo>
                  <a:cubicBezTo>
                    <a:pt x="14" y="0"/>
                    <a:pt x="0" y="15"/>
                    <a:pt x="0" y="32"/>
                  </a:cubicBezTo>
                  <a:cubicBezTo>
                    <a:pt x="0" y="49"/>
                    <a:pt x="14" y="63"/>
                    <a:pt x="32" y="63"/>
                  </a:cubicBezTo>
                  <a:cubicBezTo>
                    <a:pt x="49" y="63"/>
                    <a:pt x="64" y="49"/>
                    <a:pt x="64" y="32"/>
                  </a:cubicBezTo>
                  <a:cubicBezTo>
                    <a:pt x="64" y="15"/>
                    <a:pt x="49" y="0"/>
                    <a:pt x="32" y="0"/>
                  </a:cubicBezTo>
                  <a:close/>
                  <a:moveTo>
                    <a:pt x="32" y="46"/>
                  </a:moveTo>
                  <a:cubicBezTo>
                    <a:pt x="24" y="46"/>
                    <a:pt x="17" y="40"/>
                    <a:pt x="17" y="32"/>
                  </a:cubicBezTo>
                  <a:cubicBezTo>
                    <a:pt x="17" y="24"/>
                    <a:pt x="24" y="18"/>
                    <a:pt x="32" y="18"/>
                  </a:cubicBezTo>
                  <a:cubicBezTo>
                    <a:pt x="40" y="18"/>
                    <a:pt x="46" y="24"/>
                    <a:pt x="46" y="32"/>
                  </a:cubicBezTo>
                  <a:cubicBezTo>
                    <a:pt x="46" y="40"/>
                    <a:pt x="40" y="46"/>
                    <a:pt x="32" y="46"/>
                  </a:cubicBezTo>
                  <a:close/>
                  <a:moveTo>
                    <a:pt x="32" y="46"/>
                  </a:moveTo>
                  <a:cubicBezTo>
                    <a:pt x="32" y="46"/>
                    <a:pt x="32" y="46"/>
                    <a:pt x="32"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9"/>
            <p:cNvSpPr>
              <a:spLocks noEditPoints="1"/>
            </p:cNvSpPr>
            <p:nvPr/>
          </p:nvSpPr>
          <p:spPr bwMode="auto">
            <a:xfrm>
              <a:off x="2414588" y="903288"/>
              <a:ext cx="374650" cy="369888"/>
            </a:xfrm>
            <a:custGeom>
              <a:avLst/>
              <a:gdLst/>
              <a:ahLst/>
              <a:cxnLst>
                <a:cxn ang="0">
                  <a:pos x="87" y="17"/>
                </a:cxn>
                <a:cxn ang="0">
                  <a:pos x="76" y="9"/>
                </a:cxn>
                <a:cxn ang="0">
                  <a:pos x="54" y="0"/>
                </a:cxn>
                <a:cxn ang="0">
                  <a:pos x="34" y="13"/>
                </a:cxn>
                <a:cxn ang="0">
                  <a:pos x="18" y="11"/>
                </a:cxn>
                <a:cxn ang="0">
                  <a:pos x="13" y="34"/>
                </a:cxn>
                <a:cxn ang="0">
                  <a:pos x="0" y="53"/>
                </a:cxn>
                <a:cxn ang="0">
                  <a:pos x="11" y="80"/>
                </a:cxn>
                <a:cxn ang="0">
                  <a:pos x="23" y="88"/>
                </a:cxn>
                <a:cxn ang="0">
                  <a:pos x="45" y="97"/>
                </a:cxn>
                <a:cxn ang="0">
                  <a:pos x="64" y="84"/>
                </a:cxn>
                <a:cxn ang="0">
                  <a:pos x="81" y="86"/>
                </a:cxn>
                <a:cxn ang="0">
                  <a:pos x="86" y="63"/>
                </a:cxn>
                <a:cxn ang="0">
                  <a:pos x="99" y="44"/>
                </a:cxn>
                <a:cxn ang="0">
                  <a:pos x="91" y="52"/>
                </a:cxn>
                <a:cxn ang="0">
                  <a:pos x="79" y="57"/>
                </a:cxn>
                <a:cxn ang="0">
                  <a:pos x="78" y="65"/>
                </a:cxn>
                <a:cxn ang="0">
                  <a:pos x="76" y="80"/>
                </a:cxn>
                <a:cxn ang="0">
                  <a:pos x="64" y="75"/>
                </a:cxn>
                <a:cxn ang="0">
                  <a:pos x="58" y="79"/>
                </a:cxn>
                <a:cxn ang="0">
                  <a:pos x="45" y="89"/>
                </a:cxn>
                <a:cxn ang="0">
                  <a:pos x="41" y="78"/>
                </a:cxn>
                <a:cxn ang="0">
                  <a:pos x="33" y="76"/>
                </a:cxn>
                <a:cxn ang="0">
                  <a:pos x="17" y="74"/>
                </a:cxn>
                <a:cxn ang="0">
                  <a:pos x="22" y="63"/>
                </a:cxn>
                <a:cxn ang="0">
                  <a:pos x="18" y="57"/>
                </a:cxn>
                <a:cxn ang="0">
                  <a:pos x="8" y="45"/>
                </a:cxn>
                <a:cxn ang="0">
                  <a:pos x="19" y="40"/>
                </a:cxn>
                <a:cxn ang="0">
                  <a:pos x="21" y="32"/>
                </a:cxn>
                <a:cxn ang="0">
                  <a:pos x="23" y="17"/>
                </a:cxn>
                <a:cxn ang="0">
                  <a:pos x="34" y="22"/>
                </a:cxn>
                <a:cxn ang="0">
                  <a:pos x="41" y="18"/>
                </a:cxn>
                <a:cxn ang="0">
                  <a:pos x="53" y="8"/>
                </a:cxn>
                <a:cxn ang="0">
                  <a:pos x="58" y="19"/>
                </a:cxn>
                <a:cxn ang="0">
                  <a:pos x="66" y="21"/>
                </a:cxn>
                <a:cxn ang="0">
                  <a:pos x="81" y="23"/>
                </a:cxn>
                <a:cxn ang="0">
                  <a:pos x="77" y="34"/>
                </a:cxn>
                <a:cxn ang="0">
                  <a:pos x="81" y="41"/>
                </a:cxn>
                <a:cxn ang="0">
                  <a:pos x="91" y="52"/>
                </a:cxn>
                <a:cxn ang="0">
                  <a:pos x="91" y="52"/>
                </a:cxn>
              </a:cxnLst>
              <a:rect l="0" t="0" r="r" b="b"/>
              <a:pathLst>
                <a:path w="99" h="97">
                  <a:moveTo>
                    <a:pt x="86" y="34"/>
                  </a:moveTo>
                  <a:cubicBezTo>
                    <a:pt x="90" y="24"/>
                    <a:pt x="91" y="21"/>
                    <a:pt x="87" y="17"/>
                  </a:cubicBezTo>
                  <a:cubicBezTo>
                    <a:pt x="81" y="11"/>
                    <a:pt x="81" y="11"/>
                    <a:pt x="81" y="11"/>
                  </a:cubicBezTo>
                  <a:cubicBezTo>
                    <a:pt x="79" y="10"/>
                    <a:pt x="78" y="9"/>
                    <a:pt x="76" y="9"/>
                  </a:cubicBezTo>
                  <a:cubicBezTo>
                    <a:pt x="75" y="9"/>
                    <a:pt x="73" y="9"/>
                    <a:pt x="64" y="13"/>
                  </a:cubicBezTo>
                  <a:cubicBezTo>
                    <a:pt x="60" y="3"/>
                    <a:pt x="59" y="0"/>
                    <a:pt x="54" y="0"/>
                  </a:cubicBezTo>
                  <a:cubicBezTo>
                    <a:pt x="44" y="0"/>
                    <a:pt x="44" y="0"/>
                    <a:pt x="44" y="0"/>
                  </a:cubicBezTo>
                  <a:cubicBezTo>
                    <a:pt x="40" y="0"/>
                    <a:pt x="38" y="3"/>
                    <a:pt x="34" y="13"/>
                  </a:cubicBezTo>
                  <a:cubicBezTo>
                    <a:pt x="25" y="9"/>
                    <a:pt x="24" y="9"/>
                    <a:pt x="23" y="9"/>
                  </a:cubicBezTo>
                  <a:cubicBezTo>
                    <a:pt x="21" y="9"/>
                    <a:pt x="19" y="10"/>
                    <a:pt x="18" y="11"/>
                  </a:cubicBezTo>
                  <a:cubicBezTo>
                    <a:pt x="11" y="18"/>
                    <a:pt x="11" y="18"/>
                    <a:pt x="11" y="18"/>
                  </a:cubicBezTo>
                  <a:cubicBezTo>
                    <a:pt x="7" y="21"/>
                    <a:pt x="9" y="25"/>
                    <a:pt x="13" y="34"/>
                  </a:cubicBezTo>
                  <a:cubicBezTo>
                    <a:pt x="3" y="38"/>
                    <a:pt x="0" y="39"/>
                    <a:pt x="0" y="44"/>
                  </a:cubicBezTo>
                  <a:cubicBezTo>
                    <a:pt x="0" y="53"/>
                    <a:pt x="0" y="53"/>
                    <a:pt x="0" y="53"/>
                  </a:cubicBezTo>
                  <a:cubicBezTo>
                    <a:pt x="0" y="59"/>
                    <a:pt x="3" y="60"/>
                    <a:pt x="13" y="64"/>
                  </a:cubicBezTo>
                  <a:cubicBezTo>
                    <a:pt x="9" y="73"/>
                    <a:pt x="8" y="76"/>
                    <a:pt x="11" y="80"/>
                  </a:cubicBezTo>
                  <a:cubicBezTo>
                    <a:pt x="18" y="86"/>
                    <a:pt x="18" y="86"/>
                    <a:pt x="18" y="86"/>
                  </a:cubicBezTo>
                  <a:cubicBezTo>
                    <a:pt x="19" y="87"/>
                    <a:pt x="21" y="88"/>
                    <a:pt x="23" y="88"/>
                  </a:cubicBezTo>
                  <a:cubicBezTo>
                    <a:pt x="24" y="88"/>
                    <a:pt x="25" y="88"/>
                    <a:pt x="35" y="84"/>
                  </a:cubicBezTo>
                  <a:cubicBezTo>
                    <a:pt x="38" y="94"/>
                    <a:pt x="40" y="97"/>
                    <a:pt x="45" y="97"/>
                  </a:cubicBezTo>
                  <a:cubicBezTo>
                    <a:pt x="54" y="97"/>
                    <a:pt x="54" y="97"/>
                    <a:pt x="54" y="97"/>
                  </a:cubicBezTo>
                  <a:cubicBezTo>
                    <a:pt x="59" y="97"/>
                    <a:pt x="61" y="94"/>
                    <a:pt x="64" y="84"/>
                  </a:cubicBezTo>
                  <a:cubicBezTo>
                    <a:pt x="74" y="88"/>
                    <a:pt x="75" y="88"/>
                    <a:pt x="76" y="88"/>
                  </a:cubicBezTo>
                  <a:cubicBezTo>
                    <a:pt x="78" y="88"/>
                    <a:pt x="80" y="87"/>
                    <a:pt x="81" y="86"/>
                  </a:cubicBezTo>
                  <a:cubicBezTo>
                    <a:pt x="88" y="79"/>
                    <a:pt x="88" y="79"/>
                    <a:pt x="88" y="79"/>
                  </a:cubicBezTo>
                  <a:cubicBezTo>
                    <a:pt x="91" y="76"/>
                    <a:pt x="90" y="72"/>
                    <a:pt x="86" y="63"/>
                  </a:cubicBezTo>
                  <a:cubicBezTo>
                    <a:pt x="95" y="59"/>
                    <a:pt x="99" y="58"/>
                    <a:pt x="99" y="53"/>
                  </a:cubicBezTo>
                  <a:cubicBezTo>
                    <a:pt x="99" y="44"/>
                    <a:pt x="99" y="44"/>
                    <a:pt x="99" y="44"/>
                  </a:cubicBezTo>
                  <a:cubicBezTo>
                    <a:pt x="99" y="39"/>
                    <a:pt x="95" y="37"/>
                    <a:pt x="86" y="34"/>
                  </a:cubicBezTo>
                  <a:close/>
                  <a:moveTo>
                    <a:pt x="91" y="52"/>
                  </a:moveTo>
                  <a:cubicBezTo>
                    <a:pt x="89" y="54"/>
                    <a:pt x="83" y="56"/>
                    <a:pt x="81" y="57"/>
                  </a:cubicBezTo>
                  <a:cubicBezTo>
                    <a:pt x="79" y="57"/>
                    <a:pt x="79" y="57"/>
                    <a:pt x="79" y="57"/>
                  </a:cubicBezTo>
                  <a:cubicBezTo>
                    <a:pt x="77" y="63"/>
                    <a:pt x="77" y="63"/>
                    <a:pt x="77" y="63"/>
                  </a:cubicBezTo>
                  <a:cubicBezTo>
                    <a:pt x="78" y="65"/>
                    <a:pt x="78" y="65"/>
                    <a:pt x="78" y="65"/>
                  </a:cubicBezTo>
                  <a:cubicBezTo>
                    <a:pt x="78" y="67"/>
                    <a:pt x="81" y="72"/>
                    <a:pt x="82" y="74"/>
                  </a:cubicBezTo>
                  <a:cubicBezTo>
                    <a:pt x="76" y="80"/>
                    <a:pt x="76" y="80"/>
                    <a:pt x="76" y="80"/>
                  </a:cubicBezTo>
                  <a:cubicBezTo>
                    <a:pt x="75" y="80"/>
                    <a:pt x="72" y="79"/>
                    <a:pt x="66" y="76"/>
                  </a:cubicBezTo>
                  <a:cubicBezTo>
                    <a:pt x="64" y="75"/>
                    <a:pt x="64" y="75"/>
                    <a:pt x="64" y="75"/>
                  </a:cubicBezTo>
                  <a:cubicBezTo>
                    <a:pt x="58" y="78"/>
                    <a:pt x="58" y="78"/>
                    <a:pt x="58" y="78"/>
                  </a:cubicBezTo>
                  <a:cubicBezTo>
                    <a:pt x="58" y="79"/>
                    <a:pt x="58" y="79"/>
                    <a:pt x="58" y="79"/>
                  </a:cubicBezTo>
                  <a:cubicBezTo>
                    <a:pt x="57" y="81"/>
                    <a:pt x="55" y="87"/>
                    <a:pt x="54" y="89"/>
                  </a:cubicBezTo>
                  <a:cubicBezTo>
                    <a:pt x="45" y="89"/>
                    <a:pt x="45" y="89"/>
                    <a:pt x="45" y="89"/>
                  </a:cubicBezTo>
                  <a:cubicBezTo>
                    <a:pt x="44" y="87"/>
                    <a:pt x="42" y="82"/>
                    <a:pt x="41" y="79"/>
                  </a:cubicBezTo>
                  <a:cubicBezTo>
                    <a:pt x="41" y="78"/>
                    <a:pt x="41" y="78"/>
                    <a:pt x="41" y="78"/>
                  </a:cubicBezTo>
                  <a:cubicBezTo>
                    <a:pt x="35" y="75"/>
                    <a:pt x="35" y="75"/>
                    <a:pt x="35" y="75"/>
                  </a:cubicBezTo>
                  <a:cubicBezTo>
                    <a:pt x="33" y="76"/>
                    <a:pt x="33" y="76"/>
                    <a:pt x="33" y="76"/>
                  </a:cubicBezTo>
                  <a:cubicBezTo>
                    <a:pt x="26" y="79"/>
                    <a:pt x="24" y="80"/>
                    <a:pt x="23" y="80"/>
                  </a:cubicBezTo>
                  <a:cubicBezTo>
                    <a:pt x="17" y="74"/>
                    <a:pt x="17" y="74"/>
                    <a:pt x="17" y="74"/>
                  </a:cubicBezTo>
                  <a:cubicBezTo>
                    <a:pt x="18" y="72"/>
                    <a:pt x="20" y="67"/>
                    <a:pt x="21" y="65"/>
                  </a:cubicBezTo>
                  <a:cubicBezTo>
                    <a:pt x="22" y="63"/>
                    <a:pt x="22" y="63"/>
                    <a:pt x="22" y="63"/>
                  </a:cubicBezTo>
                  <a:cubicBezTo>
                    <a:pt x="19" y="57"/>
                    <a:pt x="19" y="57"/>
                    <a:pt x="19" y="57"/>
                  </a:cubicBezTo>
                  <a:cubicBezTo>
                    <a:pt x="18" y="57"/>
                    <a:pt x="18" y="57"/>
                    <a:pt x="18" y="57"/>
                  </a:cubicBezTo>
                  <a:cubicBezTo>
                    <a:pt x="16" y="56"/>
                    <a:pt x="10" y="54"/>
                    <a:pt x="8" y="53"/>
                  </a:cubicBezTo>
                  <a:cubicBezTo>
                    <a:pt x="8" y="45"/>
                    <a:pt x="8" y="45"/>
                    <a:pt x="8" y="45"/>
                  </a:cubicBezTo>
                  <a:cubicBezTo>
                    <a:pt x="10" y="44"/>
                    <a:pt x="15" y="42"/>
                    <a:pt x="18" y="41"/>
                  </a:cubicBezTo>
                  <a:cubicBezTo>
                    <a:pt x="19" y="40"/>
                    <a:pt x="19" y="40"/>
                    <a:pt x="19" y="40"/>
                  </a:cubicBezTo>
                  <a:cubicBezTo>
                    <a:pt x="22" y="34"/>
                    <a:pt x="22" y="34"/>
                    <a:pt x="22" y="34"/>
                  </a:cubicBezTo>
                  <a:cubicBezTo>
                    <a:pt x="21" y="32"/>
                    <a:pt x="21" y="32"/>
                    <a:pt x="21" y="32"/>
                  </a:cubicBezTo>
                  <a:cubicBezTo>
                    <a:pt x="20" y="31"/>
                    <a:pt x="18" y="25"/>
                    <a:pt x="17" y="23"/>
                  </a:cubicBezTo>
                  <a:cubicBezTo>
                    <a:pt x="23" y="17"/>
                    <a:pt x="23" y="17"/>
                    <a:pt x="23" y="17"/>
                  </a:cubicBezTo>
                  <a:cubicBezTo>
                    <a:pt x="24" y="18"/>
                    <a:pt x="26" y="18"/>
                    <a:pt x="33" y="21"/>
                  </a:cubicBezTo>
                  <a:cubicBezTo>
                    <a:pt x="34" y="22"/>
                    <a:pt x="34" y="22"/>
                    <a:pt x="34" y="22"/>
                  </a:cubicBezTo>
                  <a:cubicBezTo>
                    <a:pt x="40" y="19"/>
                    <a:pt x="40" y="19"/>
                    <a:pt x="40" y="19"/>
                  </a:cubicBezTo>
                  <a:cubicBezTo>
                    <a:pt x="41" y="18"/>
                    <a:pt x="41" y="18"/>
                    <a:pt x="41" y="18"/>
                  </a:cubicBezTo>
                  <a:cubicBezTo>
                    <a:pt x="42" y="16"/>
                    <a:pt x="44" y="10"/>
                    <a:pt x="45" y="8"/>
                  </a:cubicBezTo>
                  <a:cubicBezTo>
                    <a:pt x="53" y="8"/>
                    <a:pt x="53" y="8"/>
                    <a:pt x="53" y="8"/>
                  </a:cubicBezTo>
                  <a:cubicBezTo>
                    <a:pt x="54" y="10"/>
                    <a:pt x="57" y="16"/>
                    <a:pt x="58" y="18"/>
                  </a:cubicBezTo>
                  <a:cubicBezTo>
                    <a:pt x="58" y="19"/>
                    <a:pt x="58" y="19"/>
                    <a:pt x="58" y="19"/>
                  </a:cubicBezTo>
                  <a:cubicBezTo>
                    <a:pt x="64" y="22"/>
                    <a:pt x="64" y="22"/>
                    <a:pt x="64" y="22"/>
                  </a:cubicBezTo>
                  <a:cubicBezTo>
                    <a:pt x="66" y="21"/>
                    <a:pt x="66" y="21"/>
                    <a:pt x="66" y="21"/>
                  </a:cubicBezTo>
                  <a:cubicBezTo>
                    <a:pt x="72" y="18"/>
                    <a:pt x="75" y="17"/>
                    <a:pt x="75" y="17"/>
                  </a:cubicBezTo>
                  <a:cubicBezTo>
                    <a:pt x="81" y="23"/>
                    <a:pt x="81" y="23"/>
                    <a:pt x="81" y="23"/>
                  </a:cubicBezTo>
                  <a:cubicBezTo>
                    <a:pt x="81" y="25"/>
                    <a:pt x="78" y="30"/>
                    <a:pt x="77" y="32"/>
                  </a:cubicBezTo>
                  <a:cubicBezTo>
                    <a:pt x="77" y="34"/>
                    <a:pt x="77" y="34"/>
                    <a:pt x="77" y="34"/>
                  </a:cubicBezTo>
                  <a:cubicBezTo>
                    <a:pt x="79" y="40"/>
                    <a:pt x="79" y="40"/>
                    <a:pt x="79" y="40"/>
                  </a:cubicBezTo>
                  <a:cubicBezTo>
                    <a:pt x="81" y="41"/>
                    <a:pt x="81" y="41"/>
                    <a:pt x="81" y="41"/>
                  </a:cubicBezTo>
                  <a:cubicBezTo>
                    <a:pt x="83" y="41"/>
                    <a:pt x="89" y="43"/>
                    <a:pt x="91" y="44"/>
                  </a:cubicBezTo>
                  <a:lnTo>
                    <a:pt x="91" y="52"/>
                  </a:lnTo>
                  <a:close/>
                  <a:moveTo>
                    <a:pt x="91" y="52"/>
                  </a:moveTo>
                  <a:cubicBezTo>
                    <a:pt x="91" y="52"/>
                    <a:pt x="91" y="52"/>
                    <a:pt x="91" y="5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0"/>
            <p:cNvSpPr>
              <a:spLocks noEditPoints="1"/>
            </p:cNvSpPr>
            <p:nvPr/>
          </p:nvSpPr>
          <p:spPr bwMode="auto">
            <a:xfrm>
              <a:off x="2547938" y="1033463"/>
              <a:ext cx="109538" cy="109538"/>
            </a:xfrm>
            <a:custGeom>
              <a:avLst/>
              <a:gdLst/>
              <a:ahLst/>
              <a:cxnLst>
                <a:cxn ang="0">
                  <a:pos x="14" y="0"/>
                </a:cxn>
                <a:cxn ang="0">
                  <a:pos x="0" y="15"/>
                </a:cxn>
                <a:cxn ang="0">
                  <a:pos x="14" y="29"/>
                </a:cxn>
                <a:cxn ang="0">
                  <a:pos x="29" y="15"/>
                </a:cxn>
                <a:cxn ang="0">
                  <a:pos x="14" y="0"/>
                </a:cxn>
                <a:cxn ang="0">
                  <a:pos x="14" y="21"/>
                </a:cxn>
                <a:cxn ang="0">
                  <a:pos x="8" y="15"/>
                </a:cxn>
                <a:cxn ang="0">
                  <a:pos x="14" y="8"/>
                </a:cxn>
                <a:cxn ang="0">
                  <a:pos x="21" y="15"/>
                </a:cxn>
                <a:cxn ang="0">
                  <a:pos x="14" y="21"/>
                </a:cxn>
                <a:cxn ang="0">
                  <a:pos x="14" y="21"/>
                </a:cxn>
                <a:cxn ang="0">
                  <a:pos x="14" y="21"/>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1"/>
                  </a:moveTo>
                  <a:cubicBezTo>
                    <a:pt x="11" y="21"/>
                    <a:pt x="8" y="18"/>
                    <a:pt x="8" y="15"/>
                  </a:cubicBezTo>
                  <a:cubicBezTo>
                    <a:pt x="8" y="11"/>
                    <a:pt x="11" y="8"/>
                    <a:pt x="14" y="8"/>
                  </a:cubicBezTo>
                  <a:cubicBezTo>
                    <a:pt x="18" y="8"/>
                    <a:pt x="21" y="11"/>
                    <a:pt x="21" y="15"/>
                  </a:cubicBezTo>
                  <a:cubicBezTo>
                    <a:pt x="21" y="18"/>
                    <a:pt x="18" y="21"/>
                    <a:pt x="14" y="21"/>
                  </a:cubicBezTo>
                  <a:close/>
                  <a:moveTo>
                    <a:pt x="14" y="21"/>
                  </a:moveTo>
                  <a:cubicBezTo>
                    <a:pt x="14" y="21"/>
                    <a:pt x="14" y="21"/>
                    <a:pt x="14"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9" name="Group 130"/>
          <p:cNvGrpSpPr/>
          <p:nvPr/>
        </p:nvGrpSpPr>
        <p:grpSpPr>
          <a:xfrm>
            <a:off x="4470065" y="5157789"/>
            <a:ext cx="569883" cy="544181"/>
            <a:chOff x="-369888" y="438150"/>
            <a:chExt cx="1020763" cy="974726"/>
          </a:xfrm>
          <a:solidFill>
            <a:schemeClr val="bg1"/>
          </a:solidFill>
          <a:effectLst>
            <a:outerShdw blurRad="50800" dist="38100" dir="2700000" algn="tl" rotWithShape="0">
              <a:prstClr val="black">
                <a:alpha val="40000"/>
              </a:prstClr>
            </a:outerShdw>
          </a:effectLst>
        </p:grpSpPr>
        <p:sp>
          <p:nvSpPr>
            <p:cNvPr id="50" name="Freeform 24"/>
            <p:cNvSpPr>
              <a:spLocks noEditPoints="1"/>
            </p:cNvSpPr>
            <p:nvPr/>
          </p:nvSpPr>
          <p:spPr bwMode="auto">
            <a:xfrm>
              <a:off x="-369888" y="703263"/>
              <a:ext cx="827088" cy="709613"/>
            </a:xfrm>
            <a:custGeom>
              <a:avLst/>
              <a:gdLst/>
              <a:ahLst/>
              <a:cxnLst>
                <a:cxn ang="0">
                  <a:pos x="258" y="0"/>
                </a:cxn>
                <a:cxn ang="0">
                  <a:pos x="20" y="0"/>
                </a:cxn>
                <a:cxn ang="0">
                  <a:pos x="0" y="19"/>
                </a:cxn>
                <a:cxn ang="0">
                  <a:pos x="0" y="218"/>
                </a:cxn>
                <a:cxn ang="0">
                  <a:pos x="20" y="238"/>
                </a:cxn>
                <a:cxn ang="0">
                  <a:pos x="258" y="238"/>
                </a:cxn>
                <a:cxn ang="0">
                  <a:pos x="278" y="218"/>
                </a:cxn>
                <a:cxn ang="0">
                  <a:pos x="278" y="19"/>
                </a:cxn>
                <a:cxn ang="0">
                  <a:pos x="258" y="0"/>
                </a:cxn>
                <a:cxn ang="0">
                  <a:pos x="95" y="15"/>
                </a:cxn>
                <a:cxn ang="0">
                  <a:pos x="105" y="24"/>
                </a:cxn>
                <a:cxn ang="0">
                  <a:pos x="95" y="34"/>
                </a:cxn>
                <a:cxn ang="0">
                  <a:pos x="85" y="24"/>
                </a:cxn>
                <a:cxn ang="0">
                  <a:pos x="95" y="15"/>
                </a:cxn>
                <a:cxn ang="0">
                  <a:pos x="65" y="15"/>
                </a:cxn>
                <a:cxn ang="0">
                  <a:pos x="74" y="24"/>
                </a:cxn>
                <a:cxn ang="0">
                  <a:pos x="65" y="34"/>
                </a:cxn>
                <a:cxn ang="0">
                  <a:pos x="55" y="24"/>
                </a:cxn>
                <a:cxn ang="0">
                  <a:pos x="65" y="15"/>
                </a:cxn>
                <a:cxn ang="0">
                  <a:pos x="35" y="15"/>
                </a:cxn>
                <a:cxn ang="0">
                  <a:pos x="45" y="24"/>
                </a:cxn>
                <a:cxn ang="0">
                  <a:pos x="35" y="34"/>
                </a:cxn>
                <a:cxn ang="0">
                  <a:pos x="25" y="24"/>
                </a:cxn>
                <a:cxn ang="0">
                  <a:pos x="35" y="15"/>
                </a:cxn>
                <a:cxn ang="0">
                  <a:pos x="258" y="218"/>
                </a:cxn>
                <a:cxn ang="0">
                  <a:pos x="20" y="218"/>
                </a:cxn>
                <a:cxn ang="0">
                  <a:pos x="20" y="49"/>
                </a:cxn>
                <a:cxn ang="0">
                  <a:pos x="258" y="49"/>
                </a:cxn>
                <a:cxn ang="0">
                  <a:pos x="258" y="218"/>
                </a:cxn>
                <a:cxn ang="0">
                  <a:pos x="258" y="30"/>
                </a:cxn>
                <a:cxn ang="0">
                  <a:pos x="119" y="30"/>
                </a:cxn>
                <a:cxn ang="0">
                  <a:pos x="119" y="20"/>
                </a:cxn>
                <a:cxn ang="0">
                  <a:pos x="258" y="20"/>
                </a:cxn>
                <a:cxn ang="0">
                  <a:pos x="258" y="30"/>
                </a:cxn>
                <a:cxn ang="0">
                  <a:pos x="258" y="30"/>
                </a:cxn>
                <a:cxn ang="0">
                  <a:pos x="258" y="30"/>
                </a:cxn>
              </a:cxnLst>
              <a:rect l="0" t="0" r="r" b="b"/>
              <a:pathLst>
                <a:path w="278" h="238">
                  <a:moveTo>
                    <a:pt x="258" y="0"/>
                  </a:moveTo>
                  <a:cubicBezTo>
                    <a:pt x="20" y="0"/>
                    <a:pt x="20" y="0"/>
                    <a:pt x="20" y="0"/>
                  </a:cubicBezTo>
                  <a:cubicBezTo>
                    <a:pt x="9" y="0"/>
                    <a:pt x="0" y="8"/>
                    <a:pt x="0" y="19"/>
                  </a:cubicBezTo>
                  <a:cubicBezTo>
                    <a:pt x="0" y="218"/>
                    <a:pt x="0" y="218"/>
                    <a:pt x="0" y="218"/>
                  </a:cubicBezTo>
                  <a:cubicBezTo>
                    <a:pt x="0" y="229"/>
                    <a:pt x="9" y="238"/>
                    <a:pt x="20" y="238"/>
                  </a:cubicBezTo>
                  <a:cubicBezTo>
                    <a:pt x="258" y="238"/>
                    <a:pt x="258" y="238"/>
                    <a:pt x="258" y="238"/>
                  </a:cubicBezTo>
                  <a:cubicBezTo>
                    <a:pt x="269" y="238"/>
                    <a:pt x="278" y="229"/>
                    <a:pt x="278" y="218"/>
                  </a:cubicBezTo>
                  <a:cubicBezTo>
                    <a:pt x="278" y="19"/>
                    <a:pt x="278" y="19"/>
                    <a:pt x="278" y="19"/>
                  </a:cubicBezTo>
                  <a:cubicBezTo>
                    <a:pt x="278" y="8"/>
                    <a:pt x="269" y="0"/>
                    <a:pt x="258" y="0"/>
                  </a:cubicBezTo>
                  <a:close/>
                  <a:moveTo>
                    <a:pt x="95" y="15"/>
                  </a:moveTo>
                  <a:cubicBezTo>
                    <a:pt x="100" y="15"/>
                    <a:pt x="105" y="19"/>
                    <a:pt x="105" y="24"/>
                  </a:cubicBezTo>
                  <a:cubicBezTo>
                    <a:pt x="105" y="30"/>
                    <a:pt x="100" y="34"/>
                    <a:pt x="95" y="34"/>
                  </a:cubicBezTo>
                  <a:cubicBezTo>
                    <a:pt x="89" y="34"/>
                    <a:pt x="85" y="30"/>
                    <a:pt x="85" y="24"/>
                  </a:cubicBezTo>
                  <a:cubicBezTo>
                    <a:pt x="85" y="19"/>
                    <a:pt x="89" y="15"/>
                    <a:pt x="95" y="15"/>
                  </a:cubicBezTo>
                  <a:close/>
                  <a:moveTo>
                    <a:pt x="65" y="15"/>
                  </a:moveTo>
                  <a:cubicBezTo>
                    <a:pt x="70" y="15"/>
                    <a:pt x="74" y="19"/>
                    <a:pt x="74" y="24"/>
                  </a:cubicBezTo>
                  <a:cubicBezTo>
                    <a:pt x="74" y="30"/>
                    <a:pt x="70" y="34"/>
                    <a:pt x="65" y="34"/>
                  </a:cubicBezTo>
                  <a:cubicBezTo>
                    <a:pt x="59" y="34"/>
                    <a:pt x="55" y="30"/>
                    <a:pt x="55" y="24"/>
                  </a:cubicBezTo>
                  <a:cubicBezTo>
                    <a:pt x="55" y="19"/>
                    <a:pt x="59" y="15"/>
                    <a:pt x="65" y="15"/>
                  </a:cubicBezTo>
                  <a:close/>
                  <a:moveTo>
                    <a:pt x="35" y="15"/>
                  </a:moveTo>
                  <a:cubicBezTo>
                    <a:pt x="40" y="15"/>
                    <a:pt x="45" y="19"/>
                    <a:pt x="45" y="24"/>
                  </a:cubicBezTo>
                  <a:cubicBezTo>
                    <a:pt x="45" y="30"/>
                    <a:pt x="40" y="34"/>
                    <a:pt x="35" y="34"/>
                  </a:cubicBezTo>
                  <a:cubicBezTo>
                    <a:pt x="29" y="34"/>
                    <a:pt x="25" y="30"/>
                    <a:pt x="25" y="24"/>
                  </a:cubicBezTo>
                  <a:cubicBezTo>
                    <a:pt x="25" y="19"/>
                    <a:pt x="29" y="15"/>
                    <a:pt x="35" y="15"/>
                  </a:cubicBezTo>
                  <a:close/>
                  <a:moveTo>
                    <a:pt x="258" y="218"/>
                  </a:moveTo>
                  <a:cubicBezTo>
                    <a:pt x="20" y="218"/>
                    <a:pt x="20" y="218"/>
                    <a:pt x="20" y="218"/>
                  </a:cubicBezTo>
                  <a:cubicBezTo>
                    <a:pt x="20" y="49"/>
                    <a:pt x="20" y="49"/>
                    <a:pt x="20" y="49"/>
                  </a:cubicBezTo>
                  <a:cubicBezTo>
                    <a:pt x="258" y="49"/>
                    <a:pt x="258" y="49"/>
                    <a:pt x="258" y="49"/>
                  </a:cubicBezTo>
                  <a:lnTo>
                    <a:pt x="258" y="218"/>
                  </a:lnTo>
                  <a:close/>
                  <a:moveTo>
                    <a:pt x="258" y="30"/>
                  </a:moveTo>
                  <a:cubicBezTo>
                    <a:pt x="119" y="30"/>
                    <a:pt x="119" y="30"/>
                    <a:pt x="119" y="30"/>
                  </a:cubicBezTo>
                  <a:cubicBezTo>
                    <a:pt x="119" y="20"/>
                    <a:pt x="119" y="20"/>
                    <a:pt x="119" y="20"/>
                  </a:cubicBezTo>
                  <a:cubicBezTo>
                    <a:pt x="258" y="20"/>
                    <a:pt x="258" y="20"/>
                    <a:pt x="258" y="20"/>
                  </a:cubicBezTo>
                  <a:cubicBezTo>
                    <a:pt x="258" y="30"/>
                    <a:pt x="258" y="30"/>
                    <a:pt x="258" y="30"/>
                  </a:cubicBezTo>
                  <a:close/>
                  <a:moveTo>
                    <a:pt x="258" y="30"/>
                  </a:moveTo>
                  <a:cubicBezTo>
                    <a:pt x="258" y="30"/>
                    <a:pt x="258" y="30"/>
                    <a:pt x="258" y="3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25"/>
            <p:cNvSpPr>
              <a:spLocks noEditPoints="1"/>
            </p:cNvSpPr>
            <p:nvPr/>
          </p:nvSpPr>
          <p:spPr bwMode="auto">
            <a:xfrm>
              <a:off x="-176213" y="438150"/>
              <a:ext cx="827088" cy="709613"/>
            </a:xfrm>
            <a:custGeom>
              <a:avLst/>
              <a:gdLst/>
              <a:ahLst/>
              <a:cxnLst>
                <a:cxn ang="0">
                  <a:pos x="258" y="0"/>
                </a:cxn>
                <a:cxn ang="0">
                  <a:pos x="20" y="0"/>
                </a:cxn>
                <a:cxn ang="0">
                  <a:pos x="0" y="20"/>
                </a:cxn>
                <a:cxn ang="0">
                  <a:pos x="0" y="77"/>
                </a:cxn>
                <a:cxn ang="0">
                  <a:pos x="20" y="77"/>
                </a:cxn>
                <a:cxn ang="0">
                  <a:pos x="20" y="50"/>
                </a:cxn>
                <a:cxn ang="0">
                  <a:pos x="258" y="50"/>
                </a:cxn>
                <a:cxn ang="0">
                  <a:pos x="258" y="218"/>
                </a:cxn>
                <a:cxn ang="0">
                  <a:pos x="224" y="218"/>
                </a:cxn>
                <a:cxn ang="0">
                  <a:pos x="224" y="238"/>
                </a:cxn>
                <a:cxn ang="0">
                  <a:pos x="258" y="238"/>
                </a:cxn>
                <a:cxn ang="0">
                  <a:pos x="278" y="218"/>
                </a:cxn>
                <a:cxn ang="0">
                  <a:pos x="278" y="20"/>
                </a:cxn>
                <a:cxn ang="0">
                  <a:pos x="258" y="0"/>
                </a:cxn>
                <a:cxn ang="0">
                  <a:pos x="35" y="35"/>
                </a:cxn>
                <a:cxn ang="0">
                  <a:pos x="25" y="25"/>
                </a:cxn>
                <a:cxn ang="0">
                  <a:pos x="35" y="15"/>
                </a:cxn>
                <a:cxn ang="0">
                  <a:pos x="45" y="25"/>
                </a:cxn>
                <a:cxn ang="0">
                  <a:pos x="35" y="35"/>
                </a:cxn>
                <a:cxn ang="0">
                  <a:pos x="65" y="35"/>
                </a:cxn>
                <a:cxn ang="0">
                  <a:pos x="55" y="25"/>
                </a:cxn>
                <a:cxn ang="0">
                  <a:pos x="65" y="15"/>
                </a:cxn>
                <a:cxn ang="0">
                  <a:pos x="75" y="25"/>
                </a:cxn>
                <a:cxn ang="0">
                  <a:pos x="65" y="35"/>
                </a:cxn>
                <a:cxn ang="0">
                  <a:pos x="95" y="35"/>
                </a:cxn>
                <a:cxn ang="0">
                  <a:pos x="85" y="25"/>
                </a:cxn>
                <a:cxn ang="0">
                  <a:pos x="95" y="15"/>
                </a:cxn>
                <a:cxn ang="0">
                  <a:pos x="105" y="25"/>
                </a:cxn>
                <a:cxn ang="0">
                  <a:pos x="95" y="35"/>
                </a:cxn>
                <a:cxn ang="0">
                  <a:pos x="258" y="30"/>
                </a:cxn>
                <a:cxn ang="0">
                  <a:pos x="119" y="30"/>
                </a:cxn>
                <a:cxn ang="0">
                  <a:pos x="119" y="20"/>
                </a:cxn>
                <a:cxn ang="0">
                  <a:pos x="258" y="20"/>
                </a:cxn>
                <a:cxn ang="0">
                  <a:pos x="258" y="30"/>
                </a:cxn>
                <a:cxn ang="0">
                  <a:pos x="258" y="30"/>
                </a:cxn>
                <a:cxn ang="0">
                  <a:pos x="258" y="30"/>
                </a:cxn>
              </a:cxnLst>
              <a:rect l="0" t="0" r="r" b="b"/>
              <a:pathLst>
                <a:path w="278" h="238">
                  <a:moveTo>
                    <a:pt x="258" y="0"/>
                  </a:moveTo>
                  <a:cubicBezTo>
                    <a:pt x="20" y="0"/>
                    <a:pt x="20" y="0"/>
                    <a:pt x="20" y="0"/>
                  </a:cubicBezTo>
                  <a:cubicBezTo>
                    <a:pt x="9" y="0"/>
                    <a:pt x="0" y="9"/>
                    <a:pt x="0" y="20"/>
                  </a:cubicBezTo>
                  <a:cubicBezTo>
                    <a:pt x="0" y="77"/>
                    <a:pt x="0" y="77"/>
                    <a:pt x="0" y="77"/>
                  </a:cubicBezTo>
                  <a:cubicBezTo>
                    <a:pt x="20" y="77"/>
                    <a:pt x="20" y="77"/>
                    <a:pt x="20" y="77"/>
                  </a:cubicBezTo>
                  <a:cubicBezTo>
                    <a:pt x="20" y="50"/>
                    <a:pt x="20" y="50"/>
                    <a:pt x="20" y="50"/>
                  </a:cubicBezTo>
                  <a:cubicBezTo>
                    <a:pt x="258" y="50"/>
                    <a:pt x="258" y="50"/>
                    <a:pt x="258" y="50"/>
                  </a:cubicBezTo>
                  <a:cubicBezTo>
                    <a:pt x="258" y="218"/>
                    <a:pt x="258" y="218"/>
                    <a:pt x="258" y="218"/>
                  </a:cubicBezTo>
                  <a:cubicBezTo>
                    <a:pt x="224" y="218"/>
                    <a:pt x="224" y="218"/>
                    <a:pt x="224" y="218"/>
                  </a:cubicBezTo>
                  <a:cubicBezTo>
                    <a:pt x="224" y="238"/>
                    <a:pt x="224" y="238"/>
                    <a:pt x="224" y="238"/>
                  </a:cubicBezTo>
                  <a:cubicBezTo>
                    <a:pt x="258" y="238"/>
                    <a:pt x="258" y="238"/>
                    <a:pt x="258" y="238"/>
                  </a:cubicBezTo>
                  <a:cubicBezTo>
                    <a:pt x="269" y="238"/>
                    <a:pt x="278" y="229"/>
                    <a:pt x="278" y="218"/>
                  </a:cubicBezTo>
                  <a:cubicBezTo>
                    <a:pt x="278" y="20"/>
                    <a:pt x="278" y="20"/>
                    <a:pt x="278" y="20"/>
                  </a:cubicBezTo>
                  <a:cubicBezTo>
                    <a:pt x="278" y="9"/>
                    <a:pt x="269" y="0"/>
                    <a:pt x="258" y="0"/>
                  </a:cubicBezTo>
                  <a:close/>
                  <a:moveTo>
                    <a:pt x="35" y="35"/>
                  </a:moveTo>
                  <a:cubicBezTo>
                    <a:pt x="29" y="35"/>
                    <a:pt x="25" y="30"/>
                    <a:pt x="25" y="25"/>
                  </a:cubicBezTo>
                  <a:cubicBezTo>
                    <a:pt x="25" y="19"/>
                    <a:pt x="29" y="15"/>
                    <a:pt x="35" y="15"/>
                  </a:cubicBezTo>
                  <a:cubicBezTo>
                    <a:pt x="40" y="15"/>
                    <a:pt x="45" y="19"/>
                    <a:pt x="45" y="25"/>
                  </a:cubicBezTo>
                  <a:cubicBezTo>
                    <a:pt x="45" y="30"/>
                    <a:pt x="40" y="35"/>
                    <a:pt x="35" y="35"/>
                  </a:cubicBezTo>
                  <a:close/>
                  <a:moveTo>
                    <a:pt x="65" y="35"/>
                  </a:moveTo>
                  <a:cubicBezTo>
                    <a:pt x="59" y="35"/>
                    <a:pt x="55" y="30"/>
                    <a:pt x="55" y="25"/>
                  </a:cubicBezTo>
                  <a:cubicBezTo>
                    <a:pt x="55" y="19"/>
                    <a:pt x="59" y="15"/>
                    <a:pt x="65" y="15"/>
                  </a:cubicBezTo>
                  <a:cubicBezTo>
                    <a:pt x="70" y="15"/>
                    <a:pt x="75" y="19"/>
                    <a:pt x="75" y="25"/>
                  </a:cubicBezTo>
                  <a:cubicBezTo>
                    <a:pt x="75" y="30"/>
                    <a:pt x="70" y="35"/>
                    <a:pt x="65" y="35"/>
                  </a:cubicBezTo>
                  <a:close/>
                  <a:moveTo>
                    <a:pt x="95" y="35"/>
                  </a:moveTo>
                  <a:cubicBezTo>
                    <a:pt x="89" y="35"/>
                    <a:pt x="85" y="30"/>
                    <a:pt x="85" y="25"/>
                  </a:cubicBezTo>
                  <a:cubicBezTo>
                    <a:pt x="85" y="19"/>
                    <a:pt x="89" y="15"/>
                    <a:pt x="95" y="15"/>
                  </a:cubicBezTo>
                  <a:cubicBezTo>
                    <a:pt x="100" y="15"/>
                    <a:pt x="105" y="19"/>
                    <a:pt x="105" y="25"/>
                  </a:cubicBezTo>
                  <a:cubicBezTo>
                    <a:pt x="105" y="30"/>
                    <a:pt x="100" y="35"/>
                    <a:pt x="95" y="35"/>
                  </a:cubicBezTo>
                  <a:close/>
                  <a:moveTo>
                    <a:pt x="258" y="30"/>
                  </a:moveTo>
                  <a:cubicBezTo>
                    <a:pt x="119" y="30"/>
                    <a:pt x="119" y="30"/>
                    <a:pt x="119" y="30"/>
                  </a:cubicBezTo>
                  <a:cubicBezTo>
                    <a:pt x="119" y="20"/>
                    <a:pt x="119" y="20"/>
                    <a:pt x="119" y="20"/>
                  </a:cubicBezTo>
                  <a:cubicBezTo>
                    <a:pt x="258" y="20"/>
                    <a:pt x="258" y="20"/>
                    <a:pt x="258" y="20"/>
                  </a:cubicBezTo>
                  <a:lnTo>
                    <a:pt x="258" y="30"/>
                  </a:lnTo>
                  <a:close/>
                  <a:moveTo>
                    <a:pt x="258" y="30"/>
                  </a:moveTo>
                  <a:cubicBezTo>
                    <a:pt x="258" y="30"/>
                    <a:pt x="258" y="30"/>
                    <a:pt x="258" y="3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107"/>
          <p:cNvGrpSpPr/>
          <p:nvPr/>
        </p:nvGrpSpPr>
        <p:grpSpPr>
          <a:xfrm>
            <a:off x="8106978" y="1251444"/>
            <a:ext cx="1428907" cy="871423"/>
            <a:chOff x="654724" y="1189183"/>
            <a:chExt cx="1097876" cy="1084550"/>
          </a:xfrm>
        </p:grpSpPr>
        <p:sp>
          <p:nvSpPr>
            <p:cNvPr id="55" name="Rounded Rectangle 108"/>
            <p:cNvSpPr/>
            <p:nvPr/>
          </p:nvSpPr>
          <p:spPr>
            <a:xfrm>
              <a:off x="654724" y="1246789"/>
              <a:ext cx="1097876" cy="1026944"/>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Rounded Rectangle 109"/>
            <p:cNvSpPr/>
            <p:nvPr/>
          </p:nvSpPr>
          <p:spPr>
            <a:xfrm>
              <a:off x="654724" y="1189182"/>
              <a:ext cx="1097876" cy="102694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当事人</a:t>
              </a:r>
              <a:endParaRPr lang="en-US" sz="2800"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58" name="Group 86"/>
          <p:cNvGrpSpPr/>
          <p:nvPr/>
        </p:nvGrpSpPr>
        <p:grpSpPr>
          <a:xfrm>
            <a:off x="8209361" y="2678051"/>
            <a:ext cx="1702386" cy="871425"/>
            <a:chOff x="654724" y="1189182"/>
            <a:chExt cx="1097876" cy="1084551"/>
          </a:xfrm>
        </p:grpSpPr>
        <p:sp>
          <p:nvSpPr>
            <p:cNvPr id="62" name="Rounded Rectangle 87"/>
            <p:cNvSpPr/>
            <p:nvPr/>
          </p:nvSpPr>
          <p:spPr>
            <a:xfrm>
              <a:off x="654724" y="1246789"/>
              <a:ext cx="1097876" cy="1026944"/>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ed Rectangle 88"/>
            <p:cNvSpPr/>
            <p:nvPr/>
          </p:nvSpPr>
          <p:spPr>
            <a:xfrm>
              <a:off x="654724" y="1189182"/>
              <a:ext cx="1097876" cy="102694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司法机关</a:t>
              </a:r>
              <a:endParaRPr lang="en-US" sz="26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65" name="Group 89"/>
          <p:cNvGrpSpPr/>
          <p:nvPr/>
        </p:nvGrpSpPr>
        <p:grpSpPr>
          <a:xfrm>
            <a:off x="9432423" y="3831512"/>
            <a:ext cx="1322662" cy="871425"/>
            <a:chOff x="654724" y="1189182"/>
            <a:chExt cx="1097876" cy="1084551"/>
          </a:xfrm>
          <a:solidFill>
            <a:schemeClr val="accent3">
              <a:lumMod val="50000"/>
            </a:schemeClr>
          </a:solidFill>
        </p:grpSpPr>
        <p:sp>
          <p:nvSpPr>
            <p:cNvPr id="67" name="Rounded Rectangle 90"/>
            <p:cNvSpPr/>
            <p:nvPr/>
          </p:nvSpPr>
          <p:spPr>
            <a:xfrm>
              <a:off x="654724" y="1246789"/>
              <a:ext cx="1097876" cy="1026944"/>
            </a:xfrm>
            <a:prstGeom prst="roundRect">
              <a:avLst>
                <a:gd name="adj" fmla="val 92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ed Rectangle 91"/>
            <p:cNvSpPr/>
            <p:nvPr/>
          </p:nvSpPr>
          <p:spPr>
            <a:xfrm>
              <a:off x="654724" y="1189182"/>
              <a:ext cx="1097876" cy="1026944"/>
            </a:xfrm>
            <a:prstGeom prst="roundRect">
              <a:avLst>
                <a:gd name="adj" fmla="val 92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事实</a:t>
              </a:r>
              <a:endParaRPr lang="en-US" sz="28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75" name="Group 110"/>
          <p:cNvGrpSpPr/>
          <p:nvPr/>
        </p:nvGrpSpPr>
        <p:grpSpPr>
          <a:xfrm>
            <a:off x="9432423" y="5168318"/>
            <a:ext cx="2093539" cy="871425"/>
            <a:chOff x="654723" y="1189182"/>
            <a:chExt cx="2605558" cy="1084551"/>
          </a:xfrm>
          <a:solidFill>
            <a:schemeClr val="accent3">
              <a:lumMod val="50000"/>
            </a:schemeClr>
          </a:solidFill>
        </p:grpSpPr>
        <p:sp>
          <p:nvSpPr>
            <p:cNvPr id="79" name="Rounded Rectangle 111"/>
            <p:cNvSpPr/>
            <p:nvPr/>
          </p:nvSpPr>
          <p:spPr>
            <a:xfrm>
              <a:off x="654724" y="1246789"/>
              <a:ext cx="2605557" cy="1026944"/>
            </a:xfrm>
            <a:prstGeom prst="roundRect">
              <a:avLst>
                <a:gd name="adj" fmla="val 92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ounded Rectangle 112"/>
            <p:cNvSpPr/>
            <p:nvPr/>
          </p:nvSpPr>
          <p:spPr>
            <a:xfrm>
              <a:off x="654723" y="1189182"/>
              <a:ext cx="2605558" cy="1026944"/>
            </a:xfrm>
            <a:prstGeom prst="roundRect">
              <a:avLst>
                <a:gd name="adj" fmla="val 92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权利义务责任</a:t>
              </a:r>
              <a:endParaRPr lang="en-US" sz="24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grpSp>
        <p:nvGrpSpPr>
          <p:cNvPr id="76" name="Group 159"/>
          <p:cNvGrpSpPr/>
          <p:nvPr/>
        </p:nvGrpSpPr>
        <p:grpSpPr>
          <a:xfrm>
            <a:off x="4570828" y="1907994"/>
            <a:ext cx="391415" cy="521400"/>
            <a:chOff x="-10098548" y="-3769473"/>
            <a:chExt cx="838200" cy="1116558"/>
          </a:xfrm>
          <a:solidFill>
            <a:schemeClr val="bg1"/>
          </a:solidFill>
        </p:grpSpPr>
        <p:sp>
          <p:nvSpPr>
            <p:cNvPr id="77" name="Freeform 32"/>
            <p:cNvSpPr>
              <a:spLocks noEditPoints="1"/>
            </p:cNvSpPr>
            <p:nvPr/>
          </p:nvSpPr>
          <p:spPr bwMode="auto">
            <a:xfrm>
              <a:off x="-9832291" y="-3769473"/>
              <a:ext cx="379411" cy="379412"/>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effectLst>
                  <a:outerShdw blurRad="38100" dist="38100" dir="2700000" algn="tl">
                    <a:srgbClr val="000000">
                      <a:alpha val="43137"/>
                    </a:srgbClr>
                  </a:outerShdw>
                </a:effectLst>
              </a:endParaRPr>
            </a:p>
          </p:txBody>
        </p:sp>
        <p:sp>
          <p:nvSpPr>
            <p:cNvPr id="78" name="Freeform 33"/>
            <p:cNvSpPr>
              <a:spLocks noEditPoints="1"/>
            </p:cNvSpPr>
            <p:nvPr/>
          </p:nvSpPr>
          <p:spPr bwMode="auto">
            <a:xfrm>
              <a:off x="-10098548" y="-3349827"/>
              <a:ext cx="838200" cy="696912"/>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effectLst>
                  <a:outerShdw blurRad="38100" dist="38100" dir="2700000" algn="tl">
                    <a:srgbClr val="000000">
                      <a:alpha val="43137"/>
                    </a:srgbClr>
                  </a:outerShdw>
                </a:effectLst>
              </a:endParaRPr>
            </a:p>
          </p:txBody>
        </p:sp>
      </p:grpSp>
      <p:grpSp>
        <p:nvGrpSpPr>
          <p:cNvPr id="90" name="Group 197"/>
          <p:cNvGrpSpPr/>
          <p:nvPr/>
        </p:nvGrpSpPr>
        <p:grpSpPr>
          <a:xfrm flipV="1">
            <a:off x="7432069" y="3523331"/>
            <a:ext cx="1962937" cy="723757"/>
            <a:chOff x="5866843" y="2655454"/>
            <a:chExt cx="1570154" cy="230445"/>
          </a:xfrm>
          <a:solidFill>
            <a:schemeClr val="accent3">
              <a:lumMod val="50000"/>
            </a:schemeClr>
          </a:solidFill>
        </p:grpSpPr>
        <p:cxnSp>
          <p:nvCxnSpPr>
            <p:cNvPr id="91" name="Straight Connector 188"/>
            <p:cNvCxnSpPr/>
            <p:nvPr/>
          </p:nvCxnSpPr>
          <p:spPr>
            <a:xfrm>
              <a:off x="6075257" y="2655455"/>
              <a:ext cx="1361740" cy="0"/>
            </a:xfrm>
            <a:prstGeom prst="line">
              <a:avLst/>
            </a:prstGeom>
            <a:grpFill/>
            <a:ln w="28575" cap="rnd">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191"/>
            <p:cNvCxnSpPr/>
            <p:nvPr/>
          </p:nvCxnSpPr>
          <p:spPr>
            <a:xfrm>
              <a:off x="6075255" y="2655454"/>
              <a:ext cx="0" cy="230444"/>
            </a:xfrm>
            <a:prstGeom prst="line">
              <a:avLst/>
            </a:prstGeom>
            <a:grpFill/>
            <a:ln w="28575" cap="rnd">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3" name="Straight Connector 194"/>
            <p:cNvCxnSpPr/>
            <p:nvPr/>
          </p:nvCxnSpPr>
          <p:spPr>
            <a:xfrm rot="16200000" flipV="1">
              <a:off x="5971049" y="2781693"/>
              <a:ext cx="0" cy="208412"/>
            </a:xfrm>
            <a:prstGeom prst="line">
              <a:avLst/>
            </a:prstGeom>
            <a:grpFill/>
            <a:ln w="28575" cap="rnd">
              <a:solidFill>
                <a:srgbClr val="333F50"/>
              </a:solidFill>
            </a:ln>
          </p:spPr>
          <p:style>
            <a:lnRef idx="1">
              <a:schemeClr val="accent1"/>
            </a:lnRef>
            <a:fillRef idx="0">
              <a:schemeClr val="accent1"/>
            </a:fillRef>
            <a:effectRef idx="0">
              <a:schemeClr val="accent1"/>
            </a:effectRef>
            <a:fontRef idx="minor">
              <a:schemeClr val="tx1"/>
            </a:fontRef>
          </p:style>
        </p:cxnSp>
      </p:grpSp>
      <p:grpSp>
        <p:nvGrpSpPr>
          <p:cNvPr id="94" name="Group 198"/>
          <p:cNvGrpSpPr/>
          <p:nvPr/>
        </p:nvGrpSpPr>
        <p:grpSpPr>
          <a:xfrm flipV="1">
            <a:off x="7338885" y="4037300"/>
            <a:ext cx="2023612" cy="1516660"/>
            <a:chOff x="5866843" y="2655454"/>
            <a:chExt cx="1570154" cy="230445"/>
          </a:xfrm>
          <a:solidFill>
            <a:schemeClr val="accent3">
              <a:lumMod val="50000"/>
            </a:schemeClr>
          </a:solidFill>
        </p:grpSpPr>
        <p:cxnSp>
          <p:nvCxnSpPr>
            <p:cNvPr id="95" name="Straight Connector 199"/>
            <p:cNvCxnSpPr/>
            <p:nvPr/>
          </p:nvCxnSpPr>
          <p:spPr>
            <a:xfrm>
              <a:off x="6075257" y="2655455"/>
              <a:ext cx="1361740" cy="0"/>
            </a:xfrm>
            <a:prstGeom prst="line">
              <a:avLst/>
            </a:prstGeom>
            <a:grpFill/>
            <a:ln w="28575" cap="rnd">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200"/>
            <p:cNvCxnSpPr/>
            <p:nvPr/>
          </p:nvCxnSpPr>
          <p:spPr>
            <a:xfrm>
              <a:off x="6075255" y="2655454"/>
              <a:ext cx="0" cy="230444"/>
            </a:xfrm>
            <a:prstGeom prst="line">
              <a:avLst/>
            </a:prstGeom>
            <a:grpFill/>
            <a:ln w="28575" cap="rnd">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7" name="Straight Connector 201"/>
            <p:cNvCxnSpPr/>
            <p:nvPr/>
          </p:nvCxnSpPr>
          <p:spPr>
            <a:xfrm rot="16200000" flipV="1">
              <a:off x="5971049" y="2781693"/>
              <a:ext cx="0" cy="208412"/>
            </a:xfrm>
            <a:prstGeom prst="line">
              <a:avLst/>
            </a:prstGeom>
            <a:grpFill/>
            <a:ln w="28575" cap="rnd">
              <a:solidFill>
                <a:srgbClr val="333F50"/>
              </a:solidFill>
            </a:ln>
          </p:spPr>
          <p:style>
            <a:lnRef idx="1">
              <a:schemeClr val="accent1"/>
            </a:lnRef>
            <a:fillRef idx="0">
              <a:schemeClr val="accent1"/>
            </a:fillRef>
            <a:effectRef idx="0">
              <a:schemeClr val="accent1"/>
            </a:effectRef>
            <a:fontRef idx="minor">
              <a:schemeClr val="tx1"/>
            </a:fontRef>
          </p:style>
        </p:cxnSp>
      </p:grpSp>
      <p:grpSp>
        <p:nvGrpSpPr>
          <p:cNvPr id="98" name="Group 202"/>
          <p:cNvGrpSpPr/>
          <p:nvPr/>
        </p:nvGrpSpPr>
        <p:grpSpPr>
          <a:xfrm>
            <a:off x="7338884" y="1716788"/>
            <a:ext cx="768095" cy="307260"/>
            <a:chOff x="5866843" y="2655454"/>
            <a:chExt cx="576071" cy="230445"/>
          </a:xfrm>
        </p:grpSpPr>
        <p:cxnSp>
          <p:nvCxnSpPr>
            <p:cNvPr id="99" name="Straight Connector 203"/>
            <p:cNvCxnSpPr/>
            <p:nvPr/>
          </p:nvCxnSpPr>
          <p:spPr>
            <a:xfrm>
              <a:off x="6075257" y="2655455"/>
              <a:ext cx="367657" cy="0"/>
            </a:xfrm>
            <a:prstGeom prst="line">
              <a:avLst/>
            </a:prstGeom>
            <a:ln w="28575"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204"/>
            <p:cNvCxnSpPr/>
            <p:nvPr/>
          </p:nvCxnSpPr>
          <p:spPr>
            <a:xfrm>
              <a:off x="6075255" y="2655454"/>
              <a:ext cx="0" cy="230444"/>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205"/>
            <p:cNvCxnSpPr/>
            <p:nvPr/>
          </p:nvCxnSpPr>
          <p:spPr>
            <a:xfrm rot="16200000" flipV="1">
              <a:off x="5971049" y="2781693"/>
              <a:ext cx="0" cy="208412"/>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2" name="Group 207"/>
          <p:cNvGrpSpPr/>
          <p:nvPr/>
        </p:nvGrpSpPr>
        <p:grpSpPr>
          <a:xfrm flipV="1">
            <a:off x="7338884" y="2424325"/>
            <a:ext cx="870477" cy="658652"/>
            <a:chOff x="5866843" y="2655454"/>
            <a:chExt cx="576071" cy="230445"/>
          </a:xfrm>
        </p:grpSpPr>
        <p:cxnSp>
          <p:nvCxnSpPr>
            <p:cNvPr id="103" name="Straight Connector 208"/>
            <p:cNvCxnSpPr/>
            <p:nvPr/>
          </p:nvCxnSpPr>
          <p:spPr>
            <a:xfrm>
              <a:off x="6075257" y="2655455"/>
              <a:ext cx="367657" cy="0"/>
            </a:xfrm>
            <a:prstGeom prst="line">
              <a:avLst/>
            </a:prstGeom>
            <a:ln w="28575"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209"/>
            <p:cNvCxnSpPr/>
            <p:nvPr/>
          </p:nvCxnSpPr>
          <p:spPr>
            <a:xfrm>
              <a:off x="6075255" y="2655454"/>
              <a:ext cx="0" cy="230444"/>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210"/>
            <p:cNvCxnSpPr/>
            <p:nvPr/>
          </p:nvCxnSpPr>
          <p:spPr>
            <a:xfrm rot="16200000" flipV="1">
              <a:off x="5971049" y="2781693"/>
              <a:ext cx="0" cy="208412"/>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6" name="Group 107"/>
          <p:cNvGrpSpPr/>
          <p:nvPr/>
        </p:nvGrpSpPr>
        <p:grpSpPr>
          <a:xfrm>
            <a:off x="9675741" y="1763110"/>
            <a:ext cx="2051802" cy="871425"/>
            <a:chOff x="654724" y="1189182"/>
            <a:chExt cx="1097876" cy="1084551"/>
          </a:xfrm>
        </p:grpSpPr>
        <p:sp>
          <p:nvSpPr>
            <p:cNvPr id="118" name="Rounded Rectangle 108"/>
            <p:cNvSpPr/>
            <p:nvPr/>
          </p:nvSpPr>
          <p:spPr>
            <a:xfrm>
              <a:off x="654724" y="1246789"/>
              <a:ext cx="1097876" cy="1026944"/>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9" name="Rounded Rectangle 109"/>
            <p:cNvSpPr/>
            <p:nvPr/>
          </p:nvSpPr>
          <p:spPr>
            <a:xfrm>
              <a:off x="654724" y="1189182"/>
              <a:ext cx="1097876" cy="102694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其他参与人</a:t>
              </a:r>
              <a:endParaRPr lang="en-US" sz="2800" b="1">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cxnSp>
        <p:nvCxnSpPr>
          <p:cNvPr id="123" name="直接箭头连接符 122"/>
          <p:cNvCxnSpPr>
            <a:cxnSpLocks/>
          </p:cNvCxnSpPr>
          <p:nvPr/>
        </p:nvCxnSpPr>
        <p:spPr>
          <a:xfrm flipV="1">
            <a:off x="7315200" y="2204707"/>
            <a:ext cx="2360541" cy="146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643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500"/>
                            </p:stCondLst>
                            <p:childTnLst>
                              <p:par>
                                <p:cTn id="11" presetID="18" presetClass="entr" presetSubtype="3"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childTnLst>
                          </p:cTn>
                        </p:par>
                        <p:par>
                          <p:cTn id="14" fill="hold">
                            <p:stCondLst>
                              <p:cond delay="2000"/>
                            </p:stCondLst>
                            <p:childTnLst>
                              <p:par>
                                <p:cTn id="15" presetID="2" presetClass="entr" presetSubtype="2" accel="50000" decel="5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strips(upRight)">
                                      <p:cBhvr>
                                        <p:cTn id="29" dur="750"/>
                                        <p:tgtEl>
                                          <p:spTgt spid="98"/>
                                        </p:tgtEl>
                                      </p:cBhvr>
                                    </p:animEffect>
                                  </p:childTnLst>
                                </p:cTn>
                              </p:par>
                            </p:childTnLst>
                          </p:cTn>
                        </p:par>
                        <p:par>
                          <p:cTn id="30" fill="hold">
                            <p:stCondLst>
                              <p:cond delay="750"/>
                            </p:stCondLst>
                            <p:childTnLst>
                              <p:par>
                                <p:cTn id="31" presetID="21" presetClass="entr" presetSubtype="1"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heel(1)">
                                      <p:cBhvr>
                                        <p:cTn id="33" dur="125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wipe(left)">
                                      <p:cBhvr>
                                        <p:cTn id="38" dur="500"/>
                                        <p:tgtEl>
                                          <p:spTgt spid="123"/>
                                        </p:tgtEl>
                                      </p:cBhvr>
                                    </p:animEffect>
                                  </p:childTnLst>
                                </p:cTn>
                              </p:par>
                            </p:childTnLst>
                          </p:cTn>
                        </p:par>
                        <p:par>
                          <p:cTn id="39" fill="hold">
                            <p:stCondLst>
                              <p:cond delay="500"/>
                            </p:stCondLst>
                            <p:childTnLst>
                              <p:par>
                                <p:cTn id="40" presetID="21" presetClass="entr" presetSubtype="1" fill="hold" nodeType="after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heel(1)">
                                      <p:cBhvr>
                                        <p:cTn id="42" dur="1250"/>
                                        <p:tgtEl>
                                          <p:spTgt spid="11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strips(downRight)">
                                      <p:cBhvr>
                                        <p:cTn id="47" dur="750"/>
                                        <p:tgtEl>
                                          <p:spTgt spid="102"/>
                                        </p:tgtEl>
                                      </p:cBhvr>
                                    </p:animEffect>
                                  </p:childTnLst>
                                </p:cTn>
                              </p:par>
                            </p:childTnLst>
                          </p:cTn>
                        </p:par>
                        <p:par>
                          <p:cTn id="48" fill="hold">
                            <p:stCondLst>
                              <p:cond delay="750"/>
                            </p:stCondLst>
                            <p:childTnLst>
                              <p:par>
                                <p:cTn id="49" presetID="21" presetClass="entr" presetSubtype="1"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heel(1)">
                                      <p:cBhvr>
                                        <p:cTn id="51" dur="125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strips(downRight)">
                                      <p:cBhvr>
                                        <p:cTn id="56" dur="500"/>
                                        <p:tgtEl>
                                          <p:spTgt spid="31"/>
                                        </p:tgtEl>
                                      </p:cBhvr>
                                    </p:animEffect>
                                  </p:childTnLst>
                                </p:cTn>
                              </p:par>
                            </p:childTnLst>
                          </p:cTn>
                        </p:par>
                        <p:par>
                          <p:cTn id="57" fill="hold">
                            <p:stCondLst>
                              <p:cond delay="500"/>
                            </p:stCondLst>
                            <p:childTnLst>
                              <p:par>
                                <p:cTn id="58" presetID="2" presetClass="entr" presetSubtype="2" accel="50000" decel="5000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53"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par>
                          <p:cTn id="73" fill="hold">
                            <p:stCondLst>
                              <p:cond delay="500"/>
                            </p:stCondLst>
                            <p:childTnLst>
                              <p:par>
                                <p:cTn id="74" presetID="21" presetClass="entr" presetSubtype="1"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heel(1)">
                                      <p:cBhvr>
                                        <p:cTn id="76" dur="1250"/>
                                        <p:tgtEl>
                                          <p:spTgt spid="65"/>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nodeType="click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strips(downRight)">
                                      <p:cBhvr>
                                        <p:cTn id="81" dur="500"/>
                                        <p:tgtEl>
                                          <p:spTgt spid="94"/>
                                        </p:tgtEl>
                                      </p:cBhvr>
                                    </p:animEffect>
                                  </p:childTnLst>
                                </p:cTn>
                              </p:par>
                            </p:childTnLst>
                          </p:cTn>
                        </p:par>
                        <p:par>
                          <p:cTn id="82" fill="hold">
                            <p:stCondLst>
                              <p:cond delay="500"/>
                            </p:stCondLst>
                            <p:childTnLst>
                              <p:par>
                                <p:cTn id="83" presetID="21" presetClass="entr" presetSubtype="1" fill="hold" nodeType="after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heel(1)">
                                      <p:cBhvr>
                                        <p:cTn id="85" dur="2000"/>
                                        <p:tgtEl>
                                          <p:spTgt spid="75"/>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6"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strips(downRight)">
                                      <p:cBhvr>
                                        <p:cTn id="90" dur="500"/>
                                        <p:tgtEl>
                                          <p:spTgt spid="27"/>
                                        </p:tgtEl>
                                      </p:cBhvr>
                                    </p:animEffect>
                                  </p:childTnLst>
                                </p:cTn>
                              </p:par>
                            </p:childTnLst>
                          </p:cTn>
                        </p:par>
                        <p:par>
                          <p:cTn id="91" fill="hold">
                            <p:stCondLst>
                              <p:cond delay="500"/>
                            </p:stCondLst>
                            <p:childTnLst>
                              <p:par>
                                <p:cTn id="92" presetID="2" presetClass="entr" presetSubtype="2" accel="50000" decel="50000"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1+#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childTnLst>
                          </p:cTn>
                        </p:par>
                        <p:par>
                          <p:cTn id="96" fill="hold">
                            <p:stCondLst>
                              <p:cond delay="1000"/>
                            </p:stCondLst>
                            <p:childTnLst>
                              <p:par>
                                <p:cTn id="97" presetID="53" presetClass="entr" presetSubtype="0" fill="hold" nodeType="after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p:cTn id="99" dur="500" fill="hold"/>
                                        <p:tgtEl>
                                          <p:spTgt spid="49"/>
                                        </p:tgtEl>
                                        <p:attrNameLst>
                                          <p:attrName>ppt_w</p:attrName>
                                        </p:attrNameLst>
                                      </p:cBhvr>
                                      <p:tavLst>
                                        <p:tav tm="0">
                                          <p:val>
                                            <p:fltVal val="0"/>
                                          </p:val>
                                        </p:tav>
                                        <p:tav tm="100000">
                                          <p:val>
                                            <p:strVal val="#ppt_w"/>
                                          </p:val>
                                        </p:tav>
                                      </p:tavLst>
                                    </p:anim>
                                    <p:anim calcmode="lin" valueType="num">
                                      <p:cBhvr>
                                        <p:cTn id="100" dur="500" fill="hold"/>
                                        <p:tgtEl>
                                          <p:spTgt spid="49"/>
                                        </p:tgtEl>
                                        <p:attrNameLst>
                                          <p:attrName>ppt_h</p:attrName>
                                        </p:attrNameLst>
                                      </p:cBhvr>
                                      <p:tavLst>
                                        <p:tav tm="0">
                                          <p:val>
                                            <p:fltVal val="0"/>
                                          </p:val>
                                        </p:tav>
                                        <p:tav tm="100000">
                                          <p:val>
                                            <p:strVal val="#ppt_h"/>
                                          </p:val>
                                        </p:tav>
                                      </p:tavLst>
                                    </p:anim>
                                    <p:animEffect transition="in" filter="fade">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F515-8AB9-A871-2888-FCA30212FE41}"/>
            </a:ext>
          </a:extLst>
        </p:cNvPr>
        <p:cNvGrpSpPr/>
        <p:nvPr/>
      </p:nvGrpSpPr>
      <p:grpSpPr>
        <a:xfrm>
          <a:off x="0" y="0"/>
          <a:ext cx="0" cy="0"/>
          <a:chOff x="0" y="0"/>
          <a:chExt cx="0" cy="0"/>
        </a:xfrm>
      </p:grpSpPr>
      <p:sp>
        <p:nvSpPr>
          <p:cNvPr id="12" name="Slide Number Placeholder 257">
            <a:extLst>
              <a:ext uri="{FF2B5EF4-FFF2-40B4-BE49-F238E27FC236}">
                <a16:creationId xmlns:a16="http://schemas.microsoft.com/office/drawing/2014/main" id="{1BB37866-861E-0FB1-822A-C8AADF28BC11}"/>
              </a:ext>
            </a:extLst>
          </p:cNvPr>
          <p:cNvSpPr>
            <a:spLocks noGrp="1"/>
          </p:cNvSpPr>
          <p:nvPr>
            <p:ph type="sldNum" sz="quarter" idx="12"/>
          </p:nvPr>
        </p:nvSpPr>
        <p:spPr>
          <a:xfrm>
            <a:off x="11619859" y="6353681"/>
            <a:ext cx="610241" cy="366183"/>
          </a:xfrm>
          <a:prstGeom prst="rect">
            <a:avLst/>
          </a:prstGeom>
        </p:spPr>
        <p:txBody>
          <a:bodyPr/>
          <a:lstStyle/>
          <a:p>
            <a:fld id="{C136B7D2-B98C-44FD-8D04-7EC62A564975}" type="slidenum">
              <a:rPr lang="en-US" smtClean="0"/>
              <a:pPr/>
              <a:t>6</a:t>
            </a:fld>
            <a:endParaRPr lang="en-US"/>
          </a:p>
        </p:txBody>
      </p:sp>
      <p:sp>
        <p:nvSpPr>
          <p:cNvPr id="2" name="TextBox 22">
            <a:extLst>
              <a:ext uri="{FF2B5EF4-FFF2-40B4-BE49-F238E27FC236}">
                <a16:creationId xmlns:a16="http://schemas.microsoft.com/office/drawing/2014/main" id="{54B989C5-F55F-C3F7-90C4-7950F60BFA78}"/>
              </a:ext>
            </a:extLst>
          </p:cNvPr>
          <p:cNvSpPr txBox="1"/>
          <p:nvPr/>
        </p:nvSpPr>
        <p:spPr>
          <a:xfrm>
            <a:off x="1593389" y="1416367"/>
            <a:ext cx="2501227" cy="633828"/>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方正姚体" panose="02010601030101010101" pitchFamily="2" charset="-122"/>
                <a:ea typeface="方正姚体" panose="02010601030101010101" pitchFamily="2" charset="-122"/>
              </a:rPr>
              <a:t>诉讼的概念</a:t>
            </a:r>
            <a:endParaRPr kumimoji="0" lang="en-US" altLang="zh-CN"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方正姚体" panose="02010601030101010101" pitchFamily="2" charset="-122"/>
              <a:ea typeface="方正姚体" panose="02010601030101010101" pitchFamily="2" charset="-122"/>
            </a:endParaRPr>
          </a:p>
        </p:txBody>
      </p:sp>
      <p:sp>
        <p:nvSpPr>
          <p:cNvPr id="3" name="TextBox 23">
            <a:extLst>
              <a:ext uri="{FF2B5EF4-FFF2-40B4-BE49-F238E27FC236}">
                <a16:creationId xmlns:a16="http://schemas.microsoft.com/office/drawing/2014/main" id="{F50EB0E1-B43B-695E-5309-67CC8A323CB3}"/>
              </a:ext>
            </a:extLst>
          </p:cNvPr>
          <p:cNvSpPr txBox="1"/>
          <p:nvPr/>
        </p:nvSpPr>
        <p:spPr>
          <a:xfrm>
            <a:off x="2277550" y="2236638"/>
            <a:ext cx="8100446" cy="1699761"/>
          </a:xfrm>
          <a:prstGeom prst="rect">
            <a:avLst/>
          </a:prstGeom>
          <a:noFill/>
        </p:spPr>
        <p:txBody>
          <a:bodyPr wrap="square" rtlCol="0">
            <a:spAutoFit/>
          </a:bodyPr>
          <a:lstStyle/>
          <a:p>
            <a:pPr lvl="0">
              <a:lnSpc>
                <a:spcPct val="130000"/>
              </a:lnSpc>
              <a:defRPr/>
            </a:pPr>
            <a:r>
              <a:rPr lang="zh-CN" altLang="en-US" sz="2800" b="1" kern="0" dirty="0">
                <a:solidFill>
                  <a:schemeClr val="accent2"/>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司法机关</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在</a:t>
            </a:r>
            <a:r>
              <a:rPr lang="zh-CN" altLang="en-US" sz="2800" b="1" kern="0" dirty="0">
                <a:solidFill>
                  <a:schemeClr val="accent2"/>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当事人及其他诉讼参与人</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的参加下，依照一定</a:t>
            </a:r>
            <a:r>
              <a:rPr lang="zh-CN" altLang="en-US" sz="2800" b="1" kern="0" dirty="0">
                <a:solidFill>
                  <a:schemeClr val="accent4">
                    <a:lumMod val="60000"/>
                    <a:lumOff val="40000"/>
                  </a:schemeClr>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程序</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认定</a:t>
            </a:r>
            <a:r>
              <a:rPr lang="zh-CN" altLang="en-US" sz="2800" b="1" kern="0" dirty="0">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案件事实</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，处理涉案</a:t>
            </a:r>
            <a:r>
              <a:rPr lang="zh-CN" altLang="en-US" sz="2800" b="1" kern="0" dirty="0">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权利义务</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以及</a:t>
            </a:r>
            <a:r>
              <a:rPr lang="zh-CN" altLang="en-US" sz="2800" b="1" kern="0" dirty="0">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法律责任</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的活动。</a:t>
            </a:r>
            <a:endParaRPr kumimoji="0" lang="en-US" altLang="zh-CN"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汉仪小隶书简" panose="02010600000101010101" pitchFamily="2" charset="-122"/>
              <a:ea typeface="汉仪小隶书简" panose="02010600000101010101" pitchFamily="2" charset="-122"/>
            </a:endParaRPr>
          </a:p>
        </p:txBody>
      </p:sp>
    </p:spTree>
    <p:extLst>
      <p:ext uri="{BB962C8B-B14F-4D97-AF65-F5344CB8AC3E}">
        <p14:creationId xmlns:p14="http://schemas.microsoft.com/office/powerpoint/2010/main" val="38158923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164C-D419-8476-6F1C-489A4EA8C609}"/>
            </a:ext>
          </a:extLst>
        </p:cNvPr>
        <p:cNvGrpSpPr/>
        <p:nvPr/>
      </p:nvGrpSpPr>
      <p:grpSpPr>
        <a:xfrm>
          <a:off x="0" y="0"/>
          <a:ext cx="0" cy="0"/>
          <a:chOff x="0" y="0"/>
          <a:chExt cx="0" cy="0"/>
        </a:xfrm>
      </p:grpSpPr>
      <p:sp>
        <p:nvSpPr>
          <p:cNvPr id="12" name="Slide Number Placeholder 257">
            <a:extLst>
              <a:ext uri="{FF2B5EF4-FFF2-40B4-BE49-F238E27FC236}">
                <a16:creationId xmlns:a16="http://schemas.microsoft.com/office/drawing/2014/main" id="{93FC5E81-E949-D4BA-3317-6081D73A4656}"/>
              </a:ext>
            </a:extLst>
          </p:cNvPr>
          <p:cNvSpPr>
            <a:spLocks noGrp="1"/>
          </p:cNvSpPr>
          <p:nvPr>
            <p:ph type="sldNum" sz="quarter" idx="12"/>
          </p:nvPr>
        </p:nvSpPr>
        <p:spPr>
          <a:xfrm>
            <a:off x="11619859" y="6353681"/>
            <a:ext cx="610241" cy="366183"/>
          </a:xfrm>
          <a:prstGeom prst="rect">
            <a:avLst/>
          </a:prstGeom>
        </p:spPr>
        <p:txBody>
          <a:bodyPr/>
          <a:lstStyle/>
          <a:p>
            <a:fld id="{C136B7D2-B98C-44FD-8D04-7EC62A564975}" type="slidenum">
              <a:rPr lang="en-US" smtClean="0"/>
              <a:pPr/>
              <a:t>7</a:t>
            </a:fld>
            <a:endParaRPr lang="en-US"/>
          </a:p>
        </p:txBody>
      </p:sp>
      <p:sp>
        <p:nvSpPr>
          <p:cNvPr id="2" name="TextBox 22">
            <a:extLst>
              <a:ext uri="{FF2B5EF4-FFF2-40B4-BE49-F238E27FC236}">
                <a16:creationId xmlns:a16="http://schemas.microsoft.com/office/drawing/2014/main" id="{5488C674-FF13-F434-550E-66D843CF7C57}"/>
              </a:ext>
            </a:extLst>
          </p:cNvPr>
          <p:cNvSpPr txBox="1"/>
          <p:nvPr/>
        </p:nvSpPr>
        <p:spPr>
          <a:xfrm>
            <a:off x="1593389" y="1416367"/>
            <a:ext cx="3493516" cy="633828"/>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方正姚体" panose="02010601030101010101" pitchFamily="2" charset="-122"/>
                <a:ea typeface="方正姚体" panose="02010601030101010101" pitchFamily="2" charset="-122"/>
              </a:rPr>
              <a:t>刑事诉讼的概念</a:t>
            </a:r>
            <a:endParaRPr kumimoji="0" lang="en-US" altLang="zh-CN"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方正姚体" panose="02010601030101010101" pitchFamily="2" charset="-122"/>
              <a:ea typeface="方正姚体" panose="02010601030101010101" pitchFamily="2" charset="-122"/>
            </a:endParaRPr>
          </a:p>
        </p:txBody>
      </p:sp>
      <p:sp>
        <p:nvSpPr>
          <p:cNvPr id="3" name="TextBox 23">
            <a:extLst>
              <a:ext uri="{FF2B5EF4-FFF2-40B4-BE49-F238E27FC236}">
                <a16:creationId xmlns:a16="http://schemas.microsoft.com/office/drawing/2014/main" id="{B5F11EFB-073F-0678-9F9B-AC4AC846E589}"/>
              </a:ext>
            </a:extLst>
          </p:cNvPr>
          <p:cNvSpPr txBox="1"/>
          <p:nvPr/>
        </p:nvSpPr>
        <p:spPr>
          <a:xfrm>
            <a:off x="2277550" y="2236638"/>
            <a:ext cx="8109324" cy="1699761"/>
          </a:xfrm>
          <a:prstGeom prst="rect">
            <a:avLst/>
          </a:prstGeom>
          <a:noFill/>
        </p:spPr>
        <p:txBody>
          <a:bodyPr wrap="square" rtlCol="0">
            <a:spAutoFit/>
          </a:bodyPr>
          <a:lstStyle/>
          <a:p>
            <a:pPr lvl="0">
              <a:lnSpc>
                <a:spcPct val="130000"/>
              </a:lnSpc>
              <a:defRPr/>
            </a:pPr>
            <a:r>
              <a:rPr lang="zh-CN" altLang="en-US" sz="2800" b="1" kern="0" dirty="0">
                <a:solidFill>
                  <a:schemeClr val="accent2"/>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司法机关</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在</a:t>
            </a:r>
            <a:r>
              <a:rPr lang="zh-CN" altLang="en-US" sz="2800" b="1" kern="0" dirty="0">
                <a:solidFill>
                  <a:schemeClr val="accent2"/>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当事人及其他诉讼参与人</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的参加下，依照一定</a:t>
            </a:r>
            <a:r>
              <a:rPr lang="zh-CN" altLang="en-US" sz="2800" b="1" kern="0" dirty="0">
                <a:solidFill>
                  <a:schemeClr val="accent4">
                    <a:lumMod val="60000"/>
                    <a:lumOff val="40000"/>
                  </a:schemeClr>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程序</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认定</a:t>
            </a:r>
            <a:r>
              <a:rPr lang="zh-CN" altLang="en-US" sz="2800" b="1" kern="0" dirty="0">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案件事实</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，处理</a:t>
            </a:r>
            <a:r>
              <a:rPr lang="zh-CN" altLang="en-US" sz="2800" b="1" kern="0" dirty="0">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被告人刑事责任</a:t>
            </a:r>
            <a:r>
              <a:rPr lang="zh-CN" altLang="en-US" sz="2800" b="1" kern="0" dirty="0">
                <a:solidFill>
                  <a:srgbClr val="FF0000"/>
                </a:solidFill>
                <a:effectLst>
                  <a:outerShdw blurRad="38100" dist="38100" dir="2700000" algn="tl">
                    <a:srgbClr val="000000">
                      <a:alpha val="43137"/>
                    </a:srgbClr>
                  </a:outerShdw>
                </a:effectLst>
                <a:latin typeface="汉仪小隶书简" panose="02010600000101010101" pitchFamily="2" charset="-122"/>
                <a:ea typeface="汉仪小隶书简" panose="02010600000101010101" pitchFamily="2" charset="-122"/>
              </a:rPr>
              <a:t>的活动。</a:t>
            </a:r>
            <a:endParaRPr kumimoji="0" lang="en-US" altLang="zh-CN"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汉仪小隶书简" panose="02010600000101010101" pitchFamily="2" charset="-122"/>
              <a:ea typeface="汉仪小隶书简" panose="02010600000101010101" pitchFamily="2" charset="-122"/>
            </a:endParaRPr>
          </a:p>
        </p:txBody>
      </p:sp>
    </p:spTree>
    <p:extLst>
      <p:ext uri="{BB962C8B-B14F-4D97-AF65-F5344CB8AC3E}">
        <p14:creationId xmlns:p14="http://schemas.microsoft.com/office/powerpoint/2010/main" val="374373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364E1-DECA-C1FB-A2E5-B123D128577D}"/>
            </a:ext>
          </a:extLst>
        </p:cNvPr>
        <p:cNvGrpSpPr/>
        <p:nvPr/>
      </p:nvGrpSpPr>
      <p:grpSpPr>
        <a:xfrm>
          <a:off x="0" y="0"/>
          <a:ext cx="0" cy="0"/>
          <a:chOff x="0" y="0"/>
          <a:chExt cx="0" cy="0"/>
        </a:xfrm>
      </p:grpSpPr>
      <p:sp>
        <p:nvSpPr>
          <p:cNvPr id="22" name="TextBox 21">
            <a:hlinkClick r:id="" action="ppaction://hlinkshowjump?jump=nextslide"/>
            <a:extLst>
              <a:ext uri="{FF2B5EF4-FFF2-40B4-BE49-F238E27FC236}">
                <a16:creationId xmlns:a16="http://schemas.microsoft.com/office/drawing/2014/main" id="{B3E3AF4C-7BAD-EE71-BE7C-6D39EC0D6917}"/>
              </a:ext>
            </a:extLst>
          </p:cNvPr>
          <p:cNvSpPr txBox="1"/>
          <p:nvPr/>
        </p:nvSpPr>
        <p:spPr>
          <a:xfrm>
            <a:off x="2915121" y="3309046"/>
            <a:ext cx="7156077" cy="720197"/>
          </a:xfrm>
          <a:prstGeom prst="rect">
            <a:avLst/>
          </a:prstGeom>
          <a:noFill/>
        </p:spPr>
        <p:txBody>
          <a:bodyPr wrap="square" rtlCol="0">
            <a:spAutoFit/>
          </a:bodyPr>
          <a:lstStyle/>
          <a:p>
            <a:pPr>
              <a:lnSpc>
                <a:spcPct val="80000"/>
              </a:lnSpc>
              <a:defRPr/>
            </a:pPr>
            <a:r>
              <a:rPr lang="zh-CN" altLang="en-US" sz="4800" b="1" kern="0" dirty="0">
                <a:solidFill>
                  <a:schemeClr val="accent1">
                    <a:lumMod val="50000"/>
                  </a:schemeClr>
                </a:solidFill>
                <a:latin typeface="汉仪尚巍手书W" panose="00020600040101010101" pitchFamily="18" charset="-122"/>
                <a:ea typeface="汉仪尚巍手书W" panose="00020600040101010101" pitchFamily="18" charset="-122"/>
              </a:rPr>
              <a:t>三、</a:t>
            </a:r>
            <a:r>
              <a:rPr lang="zh-CN" altLang="en-US" sz="4800" b="1" dirty="0">
                <a:solidFill>
                  <a:schemeClr val="accent1">
                    <a:lumMod val="50000"/>
                  </a:schemeClr>
                </a:solidFill>
                <a:latin typeface="汉仪尚巍手书W" panose="00020600040101010101" pitchFamily="18" charset="-122"/>
                <a:ea typeface="汉仪尚巍手书W" panose="00020600040101010101" pitchFamily="18" charset="-122"/>
                <a:cs typeface="Calibri" pitchFamily="34" charset="0"/>
              </a:rPr>
              <a:t>刑事诉讼法有什么</a:t>
            </a:r>
            <a:endParaRPr lang="en-US" altLang="zh-CN" sz="6600" b="1" dirty="0">
              <a:solidFill>
                <a:schemeClr val="accent1">
                  <a:lumMod val="50000"/>
                </a:schemeClr>
              </a:solidFill>
              <a:latin typeface="汉仪尚巍手书W" panose="00020600040101010101" pitchFamily="18" charset="-122"/>
              <a:ea typeface="汉仪尚巍手书W" panose="00020600040101010101" pitchFamily="18" charset="-122"/>
              <a:cs typeface="Calibri" pitchFamily="34" charset="0"/>
            </a:endParaRPr>
          </a:p>
        </p:txBody>
      </p:sp>
      <p:sp>
        <p:nvSpPr>
          <p:cNvPr id="27" name="TextBox 26">
            <a:extLst>
              <a:ext uri="{FF2B5EF4-FFF2-40B4-BE49-F238E27FC236}">
                <a16:creationId xmlns:a16="http://schemas.microsoft.com/office/drawing/2014/main" id="{6BAB5970-6A8A-5161-5BE8-409AEDBB55E6}"/>
              </a:ext>
            </a:extLst>
          </p:cNvPr>
          <p:cNvSpPr txBox="1"/>
          <p:nvPr/>
        </p:nvSpPr>
        <p:spPr>
          <a:xfrm rot="5400000">
            <a:off x="6416358" y="-845127"/>
            <a:ext cx="984885" cy="5006114"/>
          </a:xfrm>
          <a:prstGeom prst="rect">
            <a:avLst/>
          </a:prstGeom>
          <a:noFill/>
          <a:effectLst>
            <a:outerShdw blurRad="63500" sx="102000" sy="102000" algn="ctr" rotWithShape="0">
              <a:prstClr val="black">
                <a:alpha val="40000"/>
              </a:prstClr>
            </a:outerShdw>
          </a:effectLst>
        </p:spPr>
        <p:txBody>
          <a:bodyPr vert="vert270"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r>
              <a:rPr lang="zh-CN" altLang="en-US" sz="4000" dirty="0">
                <a:solidFill>
                  <a:schemeClr val="accent5">
                    <a:lumMod val="50000"/>
                  </a:schemeClr>
                </a:solidFill>
                <a:latin typeface="汉仪尚巍手书W" panose="00020600040101010101" pitchFamily="18" charset="-122"/>
                <a:ea typeface="汉仪尚巍手书W" panose="00020600040101010101" pitchFamily="18" charset="-122"/>
              </a:rPr>
              <a:t>刑事诉讼法概论</a:t>
            </a:r>
          </a:p>
        </p:txBody>
      </p:sp>
    </p:spTree>
    <p:extLst>
      <p:ext uri="{BB962C8B-B14F-4D97-AF65-F5344CB8AC3E}">
        <p14:creationId xmlns:p14="http://schemas.microsoft.com/office/powerpoint/2010/main" val="109150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573173" y="2483364"/>
            <a:ext cx="1644651" cy="1693333"/>
            <a:chOff x="8573173" y="2483364"/>
            <a:chExt cx="1644651" cy="1693333"/>
          </a:xfrm>
        </p:grpSpPr>
        <p:grpSp>
          <p:nvGrpSpPr>
            <p:cNvPr id="175" name="Group 174"/>
            <p:cNvGrpSpPr/>
            <p:nvPr/>
          </p:nvGrpSpPr>
          <p:grpSpPr>
            <a:xfrm>
              <a:off x="8573173" y="2483364"/>
              <a:ext cx="1644651" cy="1693333"/>
              <a:chOff x="6429880" y="1862523"/>
              <a:chExt cx="1233488" cy="1270000"/>
            </a:xfrm>
            <a:solidFill>
              <a:srgbClr val="002060"/>
            </a:solidFill>
          </p:grpSpPr>
          <p:sp>
            <p:nvSpPr>
              <p:cNvPr id="1127" name="Freeform 103"/>
              <p:cNvSpPr>
                <a:spLocks/>
              </p:cNvSpPr>
              <p:nvPr/>
            </p:nvSpPr>
            <p:spPr bwMode="auto">
              <a:xfrm>
                <a:off x="6429880" y="2024448"/>
                <a:ext cx="544513" cy="1108075"/>
              </a:xfrm>
              <a:custGeom>
                <a:avLst/>
                <a:gdLst/>
                <a:ahLst/>
                <a:cxnLst>
                  <a:cxn ang="0">
                    <a:pos x="343" y="399"/>
                  </a:cxn>
                  <a:cxn ang="0">
                    <a:pos x="225" y="698"/>
                  </a:cxn>
                  <a:cxn ang="0">
                    <a:pos x="0" y="297"/>
                  </a:cxn>
                  <a:cxn ang="0">
                    <a:pos x="118" y="0"/>
                  </a:cxn>
                  <a:cxn ang="0">
                    <a:pos x="343" y="399"/>
                  </a:cxn>
                </a:cxnLst>
                <a:rect l="0" t="0" r="r" b="b"/>
                <a:pathLst>
                  <a:path w="343" h="698">
                    <a:moveTo>
                      <a:pt x="343" y="399"/>
                    </a:moveTo>
                    <a:lnTo>
                      <a:pt x="225" y="698"/>
                    </a:lnTo>
                    <a:lnTo>
                      <a:pt x="0" y="297"/>
                    </a:lnTo>
                    <a:lnTo>
                      <a:pt x="118" y="0"/>
                    </a:lnTo>
                    <a:lnTo>
                      <a:pt x="343" y="3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1" name="Freeform 107"/>
              <p:cNvSpPr>
                <a:spLocks/>
              </p:cNvSpPr>
              <p:nvPr/>
            </p:nvSpPr>
            <p:spPr bwMode="auto">
              <a:xfrm>
                <a:off x="6787068" y="2446723"/>
                <a:ext cx="876300" cy="685800"/>
              </a:xfrm>
              <a:custGeom>
                <a:avLst/>
                <a:gdLst/>
                <a:ahLst/>
                <a:cxnLst>
                  <a:cxn ang="0">
                    <a:pos x="552" y="0"/>
                  </a:cxn>
                  <a:cxn ang="0">
                    <a:pos x="434" y="299"/>
                  </a:cxn>
                  <a:cxn ang="0">
                    <a:pos x="0" y="432"/>
                  </a:cxn>
                  <a:cxn ang="0">
                    <a:pos x="118" y="133"/>
                  </a:cxn>
                  <a:cxn ang="0">
                    <a:pos x="552" y="0"/>
                  </a:cxn>
                </a:cxnLst>
                <a:rect l="0" t="0" r="r" b="b"/>
                <a:pathLst>
                  <a:path w="552" h="432">
                    <a:moveTo>
                      <a:pt x="552" y="0"/>
                    </a:moveTo>
                    <a:lnTo>
                      <a:pt x="434" y="299"/>
                    </a:lnTo>
                    <a:lnTo>
                      <a:pt x="0" y="432"/>
                    </a:lnTo>
                    <a:lnTo>
                      <a:pt x="118" y="133"/>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9" name="Freeform 115"/>
              <p:cNvSpPr>
                <a:spLocks/>
              </p:cNvSpPr>
              <p:nvPr/>
            </p:nvSpPr>
            <p:spPr bwMode="auto">
              <a:xfrm>
                <a:off x="6614030" y="1862523"/>
                <a:ext cx="1046163" cy="798513"/>
              </a:xfrm>
              <a:custGeom>
                <a:avLst/>
                <a:gdLst/>
                <a:ahLst/>
                <a:cxnLst>
                  <a:cxn ang="0">
                    <a:pos x="0" y="44"/>
                  </a:cxn>
                  <a:cxn ang="0">
                    <a:pos x="93" y="22"/>
                  </a:cxn>
                  <a:cxn ang="0">
                    <a:pos x="180" y="0"/>
                  </a:cxn>
                  <a:cxn ang="0">
                    <a:pos x="228" y="77"/>
                  </a:cxn>
                  <a:cxn ang="0">
                    <a:pos x="278" y="156"/>
                  </a:cxn>
                  <a:cxn ang="0">
                    <a:pos x="190" y="183"/>
                  </a:cxn>
                  <a:cxn ang="0">
                    <a:pos x="95" y="212"/>
                  </a:cxn>
                  <a:cxn ang="0">
                    <a:pos x="47" y="126"/>
                  </a:cxn>
                  <a:cxn ang="0">
                    <a:pos x="0" y="44"/>
                  </a:cxn>
                </a:cxnLst>
                <a:rect l="0" t="0" r="r" b="b"/>
                <a:pathLst>
                  <a:path w="278" h="212">
                    <a:moveTo>
                      <a:pt x="0" y="44"/>
                    </a:moveTo>
                    <a:cubicBezTo>
                      <a:pt x="32" y="36"/>
                      <a:pt x="63" y="29"/>
                      <a:pt x="93" y="22"/>
                    </a:cubicBezTo>
                    <a:cubicBezTo>
                      <a:pt x="123" y="14"/>
                      <a:pt x="152" y="7"/>
                      <a:pt x="180" y="0"/>
                    </a:cubicBezTo>
                    <a:cubicBezTo>
                      <a:pt x="196" y="25"/>
                      <a:pt x="212" y="51"/>
                      <a:pt x="228" y="77"/>
                    </a:cubicBezTo>
                    <a:cubicBezTo>
                      <a:pt x="245" y="103"/>
                      <a:pt x="261" y="129"/>
                      <a:pt x="278" y="156"/>
                    </a:cubicBezTo>
                    <a:cubicBezTo>
                      <a:pt x="249" y="165"/>
                      <a:pt x="220" y="174"/>
                      <a:pt x="190" y="183"/>
                    </a:cubicBezTo>
                    <a:cubicBezTo>
                      <a:pt x="159" y="193"/>
                      <a:pt x="127" y="202"/>
                      <a:pt x="95" y="212"/>
                    </a:cubicBezTo>
                    <a:cubicBezTo>
                      <a:pt x="79" y="183"/>
                      <a:pt x="63" y="154"/>
                      <a:pt x="47" y="126"/>
                    </a:cubicBezTo>
                    <a:cubicBezTo>
                      <a:pt x="31" y="98"/>
                      <a:pt x="15" y="71"/>
                      <a:pt x="0"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矩形 113"/>
            <p:cNvSpPr/>
            <p:nvPr/>
          </p:nvSpPr>
          <p:spPr>
            <a:xfrm>
              <a:off x="8892602" y="2680546"/>
              <a:ext cx="1210723" cy="646331"/>
            </a:xfrm>
            <a:prstGeom prst="rect">
              <a:avLst/>
            </a:prstGeom>
            <a:noFill/>
            <a:scene3d>
              <a:camera prst="isometricOffAxis1Top">
                <a:rot lat="20120249" lon="20066062" rev="1659698"/>
              </a:camera>
              <a:lightRig rig="threePt" dir="t"/>
            </a:scene3d>
            <a:sp3d/>
          </p:spPr>
          <p:txBody>
            <a:bodyPr wrap="square" lIns="91440" tIns="45720" rIns="91440" bIns="45720">
              <a:spAutoFit/>
              <a:scene3d>
                <a:camera prst="orthographicFront"/>
                <a:lightRig rig="soft" dir="t">
                  <a:rot lat="0" lon="0" rev="15600000"/>
                </a:lightRig>
              </a:scene3d>
            </a:bodyPr>
            <a:lstStyle/>
            <a:p>
              <a:pPr algn="ctr"/>
              <a:r>
                <a:rPr lang="zh-CN" altLang="en-US" sz="3600" cap="none" spc="0">
                  <a:ln/>
                  <a:solidFill>
                    <a:schemeClr val="bg1"/>
                  </a:solidFill>
                  <a:latin typeface="华文琥珀" panose="02010800040101010101" pitchFamily="2" charset="-122"/>
                  <a:ea typeface="华文琥珀" panose="02010800040101010101" pitchFamily="2" charset="-122"/>
                </a:rPr>
                <a:t>宪法</a:t>
              </a:r>
              <a:endParaRPr lang="zh-CN" altLang="en-US" sz="4000" cap="none" spc="0">
                <a:ln/>
                <a:solidFill>
                  <a:schemeClr val="bg1"/>
                </a:solidFill>
                <a:latin typeface="华文琥珀" panose="02010800040101010101" pitchFamily="2" charset="-122"/>
                <a:ea typeface="华文琥珀" panose="02010800040101010101" pitchFamily="2" charset="-122"/>
              </a:endParaRPr>
            </a:p>
          </p:txBody>
        </p:sp>
      </p:grpSp>
      <p:sp>
        <p:nvSpPr>
          <p:cNvPr id="4" name="Slide Number Placeholder 3"/>
          <p:cNvSpPr>
            <a:spLocks noGrp="1"/>
          </p:cNvSpPr>
          <p:nvPr>
            <p:ph type="sldNum" sz="quarter" idx="12"/>
          </p:nvPr>
        </p:nvSpPr>
        <p:spPr>
          <a:prstGeom prst="rect">
            <a:avLst/>
          </a:prstGeom>
        </p:spPr>
        <p:txBody>
          <a:bodyPr/>
          <a:lstStyle/>
          <a:p>
            <a:fld id="{C136B7D2-B98C-44FD-8D04-7EC62A564975}" type="slidenum">
              <a:rPr lang="en-US" smtClean="0"/>
              <a:pPr/>
              <a:t>9</a:t>
            </a:fld>
            <a:endParaRPr lang="en-US"/>
          </a:p>
        </p:txBody>
      </p:sp>
      <p:sp>
        <p:nvSpPr>
          <p:cNvPr id="38" name="TextBox 37"/>
          <p:cNvSpPr txBox="1"/>
          <p:nvPr/>
        </p:nvSpPr>
        <p:spPr>
          <a:xfrm>
            <a:off x="1666480" y="1824266"/>
            <a:ext cx="5805926" cy="584775"/>
          </a:xfrm>
          <a:prstGeom prst="rect">
            <a:avLst/>
          </a:prstGeom>
          <a:noFill/>
        </p:spPr>
        <p:txBody>
          <a:bodyPr wrap="square" rtlCol="0">
            <a:spAutoFit/>
          </a:bodyPr>
          <a:lstStyle/>
          <a:p>
            <a:r>
              <a:rPr lang="zh-CN" altLang="en-US" sz="3200" b="1" dirty="0">
                <a:solidFill>
                  <a:srgbClr val="4472C4"/>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rPr>
              <a:t>宪法是刑事诉讼法的立法依据</a:t>
            </a:r>
            <a:endParaRPr lang="en-US" sz="3200" b="1" dirty="0">
              <a:solidFill>
                <a:srgbClr val="4472C4"/>
              </a:solidFill>
              <a:effectLst>
                <a:outerShdw blurRad="38100" dist="38100" dir="2700000" algn="tl">
                  <a:srgbClr val="000000">
                    <a:alpha val="43137"/>
                  </a:srgbClr>
                </a:outerShdw>
              </a:effectLst>
              <a:latin typeface="汉仪书魂体简" panose="02010600000101010101" pitchFamily="2" charset="-122"/>
              <a:ea typeface="汉仪书魂体简" panose="02010600000101010101" pitchFamily="2" charset="-122"/>
            </a:endParaRPr>
          </a:p>
        </p:txBody>
      </p:sp>
      <p:grpSp>
        <p:nvGrpSpPr>
          <p:cNvPr id="8" name="Group 134"/>
          <p:cNvGrpSpPr/>
          <p:nvPr/>
        </p:nvGrpSpPr>
        <p:grpSpPr>
          <a:xfrm>
            <a:off x="801816" y="1680807"/>
            <a:ext cx="864665" cy="865389"/>
            <a:chOff x="3287425" y="1417883"/>
            <a:chExt cx="648499" cy="649042"/>
          </a:xfrm>
        </p:grpSpPr>
        <p:sp>
          <p:nvSpPr>
            <p:cNvPr id="73" name="Oval 72"/>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4" name="Oval 7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3" b="1">
                <a:solidFill>
                  <a:schemeClr val="bg1"/>
                </a:solidFill>
                <a:latin typeface="+mj-lt"/>
              </a:endParaRPr>
            </a:p>
          </p:txBody>
        </p:sp>
      </p:grpSp>
      <p:grpSp>
        <p:nvGrpSpPr>
          <p:cNvPr id="9" name="Group 129"/>
          <p:cNvGrpSpPr/>
          <p:nvPr/>
        </p:nvGrpSpPr>
        <p:grpSpPr>
          <a:xfrm>
            <a:off x="801816" y="3134443"/>
            <a:ext cx="864665" cy="865389"/>
            <a:chOff x="2779491" y="2517212"/>
            <a:chExt cx="648499" cy="649042"/>
          </a:xfrm>
        </p:grpSpPr>
        <p:sp>
          <p:nvSpPr>
            <p:cNvPr id="76" name="Oval 7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77" name="Oval 7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grpSp>
        <p:nvGrpSpPr>
          <p:cNvPr id="11" name="Group 133"/>
          <p:cNvGrpSpPr/>
          <p:nvPr/>
        </p:nvGrpSpPr>
        <p:grpSpPr>
          <a:xfrm>
            <a:off x="801816" y="4514643"/>
            <a:ext cx="864665" cy="865389"/>
            <a:chOff x="5249342" y="1406453"/>
            <a:chExt cx="648499" cy="649042"/>
          </a:xfrm>
        </p:grpSpPr>
        <p:sp>
          <p:nvSpPr>
            <p:cNvPr id="82" name="Oval 81"/>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a:solidFill>
                  <a:schemeClr val="bg1"/>
                </a:solidFill>
                <a:latin typeface="+mj-lt"/>
              </a:endParaRPr>
            </a:p>
          </p:txBody>
        </p:sp>
        <p:sp>
          <p:nvSpPr>
            <p:cNvPr id="83" name="Oval 82"/>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a:t>
              </a:r>
              <a:r>
                <a:rPr lang="en-US" altLang="zh-CN" sz="1600" b="1">
                  <a:solidFill>
                    <a:schemeClr val="bg1"/>
                  </a:solidFill>
                </a:rPr>
                <a:t>3</a:t>
              </a:r>
              <a:endParaRPr lang="en-US" sz="1600" b="1">
                <a:latin typeface="+mj-lt"/>
              </a:endParaRPr>
            </a:p>
          </p:txBody>
        </p:sp>
      </p:grpSp>
      <p:sp>
        <p:nvSpPr>
          <p:cNvPr id="37" name="TextBox 36"/>
          <p:cNvSpPr txBox="1"/>
          <p:nvPr/>
        </p:nvSpPr>
        <p:spPr>
          <a:xfrm>
            <a:off x="1666480" y="3172153"/>
            <a:ext cx="5610279" cy="584775"/>
          </a:xfrm>
          <a:prstGeom prst="rect">
            <a:avLst/>
          </a:prstGeom>
          <a:noFill/>
        </p:spPr>
        <p:txBody>
          <a:bodyPr wrap="square" rtlCol="0">
            <a:spAutoFit/>
          </a:bodyPr>
          <a:lstStyle/>
          <a:p>
            <a:r>
              <a:rPr lang="zh-CN" altLang="en-US" sz="3200" b="1" dirty="0">
                <a:solidFill>
                  <a:schemeClr val="accent2"/>
                </a:solidFill>
                <a:latin typeface="汉仪书魂体简" panose="02010600000101010101" pitchFamily="2" charset="-122"/>
                <a:ea typeface="汉仪书魂体简" panose="02010600000101010101" pitchFamily="2" charset="-122"/>
              </a:rPr>
              <a:t>宪法是诉讼主体权利的来源</a:t>
            </a:r>
            <a:endParaRPr lang="en-US" sz="3200" dirty="0">
              <a:solidFill>
                <a:schemeClr val="tx2">
                  <a:lumMod val="50000"/>
                  <a:lumOff val="50000"/>
                </a:schemeClr>
              </a:solidFill>
              <a:latin typeface="汉仪书魂体简" panose="02010600000101010101" pitchFamily="2" charset="-122"/>
              <a:ea typeface="汉仪书魂体简" panose="02010600000101010101" pitchFamily="2" charset="-122"/>
            </a:endParaRPr>
          </a:p>
        </p:txBody>
      </p:sp>
      <p:sp>
        <p:nvSpPr>
          <p:cNvPr id="47" name="TextBox 46"/>
          <p:cNvSpPr txBox="1"/>
          <p:nvPr/>
        </p:nvSpPr>
        <p:spPr>
          <a:xfrm>
            <a:off x="1637862" y="4654949"/>
            <a:ext cx="6377426" cy="584775"/>
          </a:xfrm>
          <a:prstGeom prst="rect">
            <a:avLst/>
          </a:prstGeom>
          <a:noFill/>
        </p:spPr>
        <p:txBody>
          <a:bodyPr wrap="square" rtlCol="0">
            <a:spAutoFit/>
          </a:bodyPr>
          <a:lstStyle/>
          <a:p>
            <a:r>
              <a:rPr lang="zh-CN" altLang="en-US" sz="3200" b="1" dirty="0">
                <a:solidFill>
                  <a:srgbClr val="002060"/>
                </a:solidFill>
                <a:latin typeface="汉仪书魂体简" panose="02010600000101010101" pitchFamily="2" charset="-122"/>
                <a:ea typeface="汉仪书魂体简" panose="02010600000101010101" pitchFamily="2" charset="-122"/>
              </a:rPr>
              <a:t>某些国家宪法可直接作为裁判依据</a:t>
            </a:r>
            <a:endParaRPr lang="en-US" sz="3200" dirty="0">
              <a:solidFill>
                <a:srgbClr val="002060"/>
              </a:solidFill>
              <a:latin typeface="汉仪书魂体简" panose="02010600000101010101" pitchFamily="2" charset="-122"/>
              <a:ea typeface="汉仪书魂体简" panose="02010600000101010101" pitchFamily="2" charset="-122"/>
            </a:endParaRPr>
          </a:p>
        </p:txBody>
      </p:sp>
      <p:sp>
        <p:nvSpPr>
          <p:cNvPr id="71" name="Rounded Rectangle 23"/>
          <p:cNvSpPr/>
          <p:nvPr/>
        </p:nvSpPr>
        <p:spPr>
          <a:xfrm>
            <a:off x="4605672" y="811660"/>
            <a:ext cx="2956314" cy="431457"/>
          </a:xfrm>
          <a:prstGeom prst="roundRect">
            <a:avLst/>
          </a:prstGeom>
          <a:solidFill>
            <a:schemeClr val="accent6"/>
          </a:solidFill>
          <a:ln>
            <a:noFill/>
          </a:ln>
          <a:effectLst>
            <a:innerShdw blurRad="63500"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rtl="1"/>
            <a:r>
              <a:rPr lang="zh-CN" altLang="en-US" sz="2400" b="1" dirty="0">
                <a:solidFill>
                  <a:schemeClr val="bg1">
                    <a:lumMod val="95000"/>
                  </a:schemeClr>
                </a:solidFill>
                <a:latin typeface="方正姚体" panose="02010601030101010101" pitchFamily="2" charset="-122"/>
                <a:ea typeface="方正姚体" panose="02010601030101010101" pitchFamily="2" charset="-122"/>
              </a:rPr>
              <a:t>刑事诉讼法的渊源</a:t>
            </a:r>
            <a:endParaRPr lang="en-US" sz="2400" b="1" dirty="0">
              <a:solidFill>
                <a:schemeClr val="bg1">
                  <a:lumMod val="95000"/>
                </a:schemeClr>
              </a:solidFill>
              <a:latin typeface="方正姚体" panose="02010601030101010101" pitchFamily="2" charset="-122"/>
              <a:ea typeface="方正姚体" panose="02010601030101010101" pitchFamily="2" charset="-122"/>
            </a:endParaRPr>
          </a:p>
        </p:txBody>
      </p:sp>
      <p:grpSp>
        <p:nvGrpSpPr>
          <p:cNvPr id="6" name="组合 5"/>
          <p:cNvGrpSpPr/>
          <p:nvPr/>
        </p:nvGrpSpPr>
        <p:grpSpPr>
          <a:xfrm>
            <a:off x="7544554" y="1038520"/>
            <a:ext cx="4855442" cy="5322223"/>
            <a:chOff x="2307790" y="1718014"/>
            <a:chExt cx="3430203" cy="2571393"/>
          </a:xfrm>
        </p:grpSpPr>
        <p:grpSp>
          <p:nvGrpSpPr>
            <p:cNvPr id="69" name="组合 68"/>
            <p:cNvGrpSpPr/>
            <p:nvPr/>
          </p:nvGrpSpPr>
          <p:grpSpPr>
            <a:xfrm>
              <a:off x="2307790" y="1718014"/>
              <a:ext cx="3430203" cy="2571393"/>
              <a:chOff x="308402" y="1988840"/>
              <a:chExt cx="4374185" cy="3279033"/>
            </a:xfrm>
          </p:grpSpPr>
          <p:grpSp>
            <p:nvGrpSpPr>
              <p:cNvPr id="72" name="组合 71"/>
              <p:cNvGrpSpPr/>
              <p:nvPr/>
            </p:nvGrpSpPr>
            <p:grpSpPr>
              <a:xfrm>
                <a:off x="308402" y="2003104"/>
                <a:ext cx="4374185" cy="196192"/>
                <a:chOff x="0" y="1392531"/>
                <a:chExt cx="8747448" cy="182261"/>
              </a:xfrm>
            </p:grpSpPr>
            <p:pic>
              <p:nvPicPr>
                <p:cNvPr id="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392531"/>
                  <a:ext cx="8747448" cy="1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矩形 87"/>
                <p:cNvSpPr/>
                <p:nvPr/>
              </p:nvSpPr>
              <p:spPr>
                <a:xfrm>
                  <a:off x="611560" y="1556792"/>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75" name="矩形 7"/>
              <p:cNvSpPr/>
              <p:nvPr/>
            </p:nvSpPr>
            <p:spPr>
              <a:xfrm>
                <a:off x="1626104" y="2003104"/>
                <a:ext cx="1627751" cy="492437"/>
              </a:xfrm>
              <a:custGeom>
                <a:avLst/>
                <a:gdLst/>
                <a:ahLst/>
                <a:cxnLst/>
                <a:rect l="l" t="t" r="r" b="b"/>
                <a:pathLst>
                  <a:path w="1512168" h="457470">
                    <a:moveTo>
                      <a:pt x="0" y="0"/>
                    </a:moveTo>
                    <a:lnTo>
                      <a:pt x="1512168" y="0"/>
                    </a:lnTo>
                    <a:lnTo>
                      <a:pt x="1512168" y="182261"/>
                    </a:lnTo>
                    <a:lnTo>
                      <a:pt x="1152128" y="182261"/>
                    </a:lnTo>
                    <a:lnTo>
                      <a:pt x="1152128" y="457470"/>
                    </a:lnTo>
                    <a:lnTo>
                      <a:pt x="364003" y="457470"/>
                    </a:lnTo>
                    <a:lnTo>
                      <a:pt x="364003" y="182261"/>
                    </a:lnTo>
                    <a:lnTo>
                      <a:pt x="0" y="182261"/>
                    </a:lnTo>
                    <a:close/>
                  </a:path>
                </a:pathLst>
              </a:custGeom>
              <a:gradFill flip="none" rotWithShape="1">
                <a:gsLst>
                  <a:gs pos="0">
                    <a:srgbClr val="00B0F0">
                      <a:shade val="30000"/>
                      <a:satMod val="115000"/>
                    </a:srgbClr>
                  </a:gs>
                  <a:gs pos="12000">
                    <a:srgbClr val="00B0F0">
                      <a:shade val="67500"/>
                      <a:satMod val="115000"/>
                    </a:srgbClr>
                  </a:gs>
                  <a:gs pos="100000">
                    <a:srgbClr val="00B0F0">
                      <a:shade val="100000"/>
                      <a:satMod val="115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8" name="圆角矩形 41"/>
              <p:cNvSpPr/>
              <p:nvPr/>
            </p:nvSpPr>
            <p:spPr>
              <a:xfrm>
                <a:off x="947848" y="2477563"/>
                <a:ext cx="2925988" cy="2790310"/>
              </a:xfrm>
              <a:prstGeom prst="roundRect">
                <a:avLst/>
              </a:prstGeom>
              <a:gradFill flip="none" rotWithShape="1">
                <a:gsLst>
                  <a:gs pos="0">
                    <a:srgbClr val="002060"/>
                  </a:gs>
                  <a:gs pos="50000">
                    <a:srgbClr val="00B0F0">
                      <a:shade val="67500"/>
                      <a:satMod val="115000"/>
                    </a:srgbClr>
                  </a:gs>
                  <a:gs pos="100000">
                    <a:srgbClr val="00B0F0">
                      <a:shade val="100000"/>
                      <a:satMod val="115000"/>
                    </a:srgbClr>
                  </a:gs>
                </a:gsLst>
                <a:lin ang="16200000" scaled="1"/>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1" name="圆角矩形 42"/>
              <p:cNvSpPr/>
              <p:nvPr/>
            </p:nvSpPr>
            <p:spPr>
              <a:xfrm>
                <a:off x="1075312" y="2602819"/>
                <a:ext cx="2663293" cy="2539796"/>
              </a:xfrm>
              <a:prstGeom prst="roundRect">
                <a:avLst/>
              </a:prstGeom>
              <a:gradFill flip="none" rotWithShape="1">
                <a:gsLst>
                  <a:gs pos="86000">
                    <a:srgbClr val="0070C0">
                      <a:shade val="30000"/>
                      <a:satMod val="115000"/>
                    </a:srgbClr>
                  </a:gs>
                  <a:gs pos="48000">
                    <a:srgbClr val="0070C0">
                      <a:shade val="67500"/>
                      <a:satMod val="115000"/>
                    </a:srgbClr>
                  </a:gs>
                  <a:gs pos="0">
                    <a:srgbClr val="058EFF"/>
                  </a:gs>
                </a:gsLst>
                <a:path path="circle">
                  <a:fillToRect l="50000" t="50000" r="50000" b="50000"/>
                </a:path>
                <a:tileRect/>
              </a:gradFill>
              <a:ln w="25400" cap="flat" cmpd="sng" algn="ctr">
                <a:solidFill>
                  <a:srgbClr val="00B0F0"/>
                </a:solidFill>
                <a:prstDash val="solid"/>
              </a:ln>
              <a:effectLst>
                <a:innerShdw blurRad="114300">
                  <a:srgbClr val="000D26"/>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4" name="椭圆 5"/>
              <p:cNvSpPr/>
              <p:nvPr/>
            </p:nvSpPr>
            <p:spPr>
              <a:xfrm>
                <a:off x="1427147" y="1988840"/>
                <a:ext cx="590784" cy="202799"/>
              </a:xfrm>
              <a:custGeom>
                <a:avLst/>
                <a:gdLst/>
                <a:ahLst/>
                <a:cxnLst/>
                <a:rect l="l" t="t" r="r" b="b"/>
                <a:pathLst>
                  <a:path w="548834" h="188399">
                    <a:moveTo>
                      <a:pt x="274417" y="0"/>
                    </a:moveTo>
                    <a:cubicBezTo>
                      <a:pt x="404445" y="0"/>
                      <a:pt x="514349" y="79193"/>
                      <a:pt x="548834" y="188399"/>
                    </a:cubicBezTo>
                    <a:lnTo>
                      <a:pt x="0" y="188399"/>
                    </a:lnTo>
                    <a:cubicBezTo>
                      <a:pt x="34485" y="79193"/>
                      <a:pt x="144389" y="0"/>
                      <a:pt x="274417" y="0"/>
                    </a:cubicBezTo>
                    <a:close/>
                  </a:path>
                </a:pathLst>
              </a:custGeom>
              <a:gradFill flip="none" rotWithShape="1">
                <a:gsLst>
                  <a:gs pos="0">
                    <a:srgbClr val="002C54"/>
                  </a:gs>
                  <a:gs pos="64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5" name="椭圆 5"/>
              <p:cNvSpPr/>
              <p:nvPr/>
            </p:nvSpPr>
            <p:spPr>
              <a:xfrm>
                <a:off x="2866296" y="1988840"/>
                <a:ext cx="590784" cy="202799"/>
              </a:xfrm>
              <a:custGeom>
                <a:avLst/>
                <a:gdLst/>
                <a:ahLst/>
                <a:cxnLst/>
                <a:rect l="l" t="t" r="r" b="b"/>
                <a:pathLst>
                  <a:path w="548834" h="188399">
                    <a:moveTo>
                      <a:pt x="274417" y="0"/>
                    </a:moveTo>
                    <a:cubicBezTo>
                      <a:pt x="404445" y="0"/>
                      <a:pt x="514349" y="79193"/>
                      <a:pt x="548834" y="188399"/>
                    </a:cubicBezTo>
                    <a:lnTo>
                      <a:pt x="0" y="188399"/>
                    </a:lnTo>
                    <a:cubicBezTo>
                      <a:pt x="34485" y="79193"/>
                      <a:pt x="144389" y="0"/>
                      <a:pt x="274417" y="0"/>
                    </a:cubicBezTo>
                    <a:close/>
                  </a:path>
                </a:pathLst>
              </a:custGeom>
              <a:gradFill flip="none" rotWithShape="1">
                <a:gsLst>
                  <a:gs pos="0">
                    <a:srgbClr val="002C54"/>
                  </a:gs>
                  <a:gs pos="64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6" name="圆角矩形 13"/>
              <p:cNvSpPr/>
              <p:nvPr/>
            </p:nvSpPr>
            <p:spPr>
              <a:xfrm>
                <a:off x="1079194" y="2602819"/>
                <a:ext cx="2663293" cy="961400"/>
              </a:xfrm>
              <a:custGeom>
                <a:avLst/>
                <a:gdLst/>
                <a:ahLst/>
                <a:cxnLst/>
                <a:rect l="l" t="t" r="r" b="b"/>
                <a:pathLst>
                  <a:path w="2474179" h="893133">
                    <a:moveTo>
                      <a:pt x="393250" y="0"/>
                    </a:moveTo>
                    <a:lnTo>
                      <a:pt x="2080929" y="0"/>
                    </a:lnTo>
                    <a:cubicBezTo>
                      <a:pt x="2298115" y="0"/>
                      <a:pt x="2474179" y="176064"/>
                      <a:pt x="2474179" y="393250"/>
                    </a:cubicBezTo>
                    <a:lnTo>
                      <a:pt x="2474179" y="808270"/>
                    </a:lnTo>
                    <a:cubicBezTo>
                      <a:pt x="2139973" y="643196"/>
                      <a:pt x="1742291" y="548411"/>
                      <a:pt x="1315732" y="548411"/>
                    </a:cubicBezTo>
                    <a:cubicBezTo>
                      <a:pt x="820148" y="548411"/>
                      <a:pt x="363540" y="676354"/>
                      <a:pt x="0" y="893133"/>
                    </a:cubicBezTo>
                    <a:lnTo>
                      <a:pt x="0" y="393250"/>
                    </a:lnTo>
                    <a:cubicBezTo>
                      <a:pt x="0" y="176064"/>
                      <a:pt x="176064" y="0"/>
                      <a:pt x="393250" y="0"/>
                    </a:cubicBezTo>
                    <a:close/>
                  </a:path>
                </a:pathLst>
              </a:custGeom>
              <a:solidFill>
                <a:srgbClr val="FFFFFF">
                  <a:alpha val="2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9" name="TextBox 72"/>
            <p:cNvSpPr txBox="1"/>
            <p:nvPr/>
          </p:nvSpPr>
          <p:spPr>
            <a:xfrm>
              <a:off x="2991512" y="2371378"/>
              <a:ext cx="1919190" cy="13754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900" kern="0" dirty="0">
                  <a:solidFill>
                    <a:schemeClr val="bg1"/>
                  </a:solidFill>
                  <a:latin typeface="汉仪润圆-75W" panose="00020600040101010101" pitchFamily="18" charset="-122"/>
                  <a:ea typeface="汉仪润圆-75W" panose="00020600040101010101" pitchFamily="18" charset="-122"/>
                  <a:cs typeface="Arial" pitchFamily="34" charset="0"/>
                </a:rPr>
                <a:t>《</a:t>
              </a:r>
              <a:r>
                <a:rPr lang="zh-CN" altLang="en-US" sz="1900" kern="0" dirty="0">
                  <a:solidFill>
                    <a:schemeClr val="bg1"/>
                  </a:solidFill>
                  <a:latin typeface="汉仪润圆-75W" panose="00020600040101010101" pitchFamily="18" charset="-122"/>
                  <a:ea typeface="汉仪润圆-75W" panose="00020600040101010101" pitchFamily="18" charset="-122"/>
                  <a:cs typeface="Arial" pitchFamily="34" charset="0"/>
                </a:rPr>
                <a:t>刑事诉讼法</a:t>
              </a:r>
              <a:r>
                <a:rPr lang="en-US" altLang="zh-CN" sz="1900" kern="0" dirty="0">
                  <a:solidFill>
                    <a:schemeClr val="bg1"/>
                  </a:solidFill>
                  <a:latin typeface="汉仪润圆-75W" panose="00020600040101010101" pitchFamily="18" charset="-122"/>
                  <a:ea typeface="汉仪润圆-75W" panose="00020600040101010101" pitchFamily="18" charset="-122"/>
                  <a:cs typeface="Arial" pitchFamily="34" charset="0"/>
                </a:rPr>
                <a:t>》</a:t>
              </a:r>
              <a:r>
                <a:rPr lang="zh-CN" altLang="en-US" sz="1900" kern="0" dirty="0">
                  <a:solidFill>
                    <a:schemeClr val="bg1"/>
                  </a:solidFill>
                  <a:latin typeface="汉仪润圆-75W" panose="00020600040101010101" pitchFamily="18" charset="-122"/>
                  <a:ea typeface="汉仪润圆-75W" panose="00020600040101010101" pitchFamily="18" charset="-122"/>
                  <a:cs typeface="Arial" pitchFamily="34" charset="0"/>
                </a:rPr>
                <a:t>第</a:t>
              </a:r>
              <a:r>
                <a:rPr lang="en-US" altLang="zh-CN" sz="1900" kern="0" dirty="0">
                  <a:solidFill>
                    <a:schemeClr val="bg1"/>
                  </a:solidFill>
                  <a:latin typeface="汉仪润圆-75W" panose="00020600040101010101" pitchFamily="18" charset="-122"/>
                  <a:ea typeface="汉仪润圆-75W" panose="00020600040101010101" pitchFamily="18" charset="-122"/>
                  <a:cs typeface="Arial" pitchFamily="34" charset="0"/>
                </a:rPr>
                <a:t>1</a:t>
              </a:r>
              <a:r>
                <a:rPr lang="zh-CN" altLang="en-US" sz="1900" kern="0" dirty="0">
                  <a:solidFill>
                    <a:schemeClr val="bg1"/>
                  </a:solidFill>
                  <a:latin typeface="汉仪润圆-75W" panose="00020600040101010101" pitchFamily="18" charset="-122"/>
                  <a:ea typeface="汉仪润圆-75W" panose="00020600040101010101" pitchFamily="18" charset="-122"/>
                  <a:cs typeface="Arial" pitchFamily="34" charset="0"/>
                </a:rPr>
                <a:t>条</a:t>
              </a:r>
            </a:p>
            <a:p>
              <a:pPr lvl="0">
                <a:defRPr/>
              </a:pPr>
              <a:endParaRPr lang="en-US" altLang="zh-CN" sz="2000" b="1" kern="0" dirty="0">
                <a:solidFill>
                  <a:sysClr val="window" lastClr="FFFFFF"/>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lvl="0">
                <a:defRPr/>
              </a:pPr>
              <a:r>
                <a:rPr lang="en-US" altLang="zh-CN" sz="2000" b="1" kern="0" dirty="0">
                  <a:solidFill>
                    <a:sysClr val="window" lastClr="FFFFFF"/>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        </a:t>
              </a:r>
              <a:r>
                <a:rPr lang="zh-CN" altLang="en-US" sz="2000" b="1" kern="0" dirty="0">
                  <a:solidFill>
                    <a:sysClr val="window" lastClr="FFFFFF"/>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为了保证刑法的正确实施，惩罚犯罪，保护人民，保障国家安全和社会公共安全，维护社会主义社会秩序，根据宪法，制定本法。</a:t>
              </a:r>
              <a:endParaRPr kumimoji="0" lang="en-US" altLang="zh-CN" sz="2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华光隶变_CNKI" panose="02000500000000000000" pitchFamily="2" charset="-122"/>
                <a:ea typeface="华光隶变_CNKI" panose="02000500000000000000" pitchFamily="2" charset="-122"/>
                <a:cs typeface="Arial" pitchFamily="34" charset="0"/>
              </a:endParaRPr>
            </a:p>
          </p:txBody>
        </p:sp>
      </p:grpSp>
      <p:grpSp>
        <p:nvGrpSpPr>
          <p:cNvPr id="90" name="组合 89"/>
          <p:cNvGrpSpPr/>
          <p:nvPr/>
        </p:nvGrpSpPr>
        <p:grpSpPr>
          <a:xfrm>
            <a:off x="7557675" y="1026308"/>
            <a:ext cx="4855442" cy="5361861"/>
            <a:chOff x="2307790" y="1718014"/>
            <a:chExt cx="3430203" cy="2571393"/>
          </a:xfrm>
        </p:grpSpPr>
        <p:grpSp>
          <p:nvGrpSpPr>
            <p:cNvPr id="91" name="组合 90"/>
            <p:cNvGrpSpPr/>
            <p:nvPr/>
          </p:nvGrpSpPr>
          <p:grpSpPr>
            <a:xfrm>
              <a:off x="2307790" y="1718014"/>
              <a:ext cx="3430203" cy="2571393"/>
              <a:chOff x="308402" y="1988840"/>
              <a:chExt cx="4374185" cy="3279033"/>
            </a:xfrm>
          </p:grpSpPr>
          <p:grpSp>
            <p:nvGrpSpPr>
              <p:cNvPr id="93" name="组合 92"/>
              <p:cNvGrpSpPr/>
              <p:nvPr/>
            </p:nvGrpSpPr>
            <p:grpSpPr>
              <a:xfrm>
                <a:off x="308402" y="2003104"/>
                <a:ext cx="4374185" cy="196192"/>
                <a:chOff x="0" y="1392531"/>
                <a:chExt cx="8747448" cy="182261"/>
              </a:xfrm>
            </p:grpSpPr>
            <p:pic>
              <p:nvPicPr>
                <p:cNvPr id="10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392531"/>
                  <a:ext cx="8747448" cy="1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矩形 100"/>
                <p:cNvSpPr/>
                <p:nvPr/>
              </p:nvSpPr>
              <p:spPr>
                <a:xfrm>
                  <a:off x="611560" y="1556792"/>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94" name="矩形 7"/>
              <p:cNvSpPr/>
              <p:nvPr/>
            </p:nvSpPr>
            <p:spPr>
              <a:xfrm>
                <a:off x="1626104" y="2003104"/>
                <a:ext cx="1627751" cy="492437"/>
              </a:xfrm>
              <a:custGeom>
                <a:avLst/>
                <a:gdLst/>
                <a:ahLst/>
                <a:cxnLst/>
                <a:rect l="l" t="t" r="r" b="b"/>
                <a:pathLst>
                  <a:path w="1512168" h="457470">
                    <a:moveTo>
                      <a:pt x="0" y="0"/>
                    </a:moveTo>
                    <a:lnTo>
                      <a:pt x="1512168" y="0"/>
                    </a:lnTo>
                    <a:lnTo>
                      <a:pt x="1512168" y="182261"/>
                    </a:lnTo>
                    <a:lnTo>
                      <a:pt x="1152128" y="182261"/>
                    </a:lnTo>
                    <a:lnTo>
                      <a:pt x="1152128" y="457470"/>
                    </a:lnTo>
                    <a:lnTo>
                      <a:pt x="364003" y="457470"/>
                    </a:lnTo>
                    <a:lnTo>
                      <a:pt x="364003" y="182261"/>
                    </a:lnTo>
                    <a:lnTo>
                      <a:pt x="0" y="182261"/>
                    </a:lnTo>
                    <a:close/>
                  </a:path>
                </a:pathLst>
              </a:custGeom>
              <a:solidFill>
                <a:srgbClr val="ED7D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5" name="圆角矩形 41"/>
              <p:cNvSpPr/>
              <p:nvPr/>
            </p:nvSpPr>
            <p:spPr>
              <a:xfrm>
                <a:off x="947848" y="2477563"/>
                <a:ext cx="2925988" cy="2790310"/>
              </a:xfrm>
              <a:prstGeom prst="roundRect">
                <a:avLst/>
              </a:prstGeom>
              <a:solidFill>
                <a:srgbClr val="ED7D31"/>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6" name="圆角矩形 42"/>
              <p:cNvSpPr/>
              <p:nvPr/>
            </p:nvSpPr>
            <p:spPr>
              <a:xfrm>
                <a:off x="1075312" y="2602819"/>
                <a:ext cx="2663293" cy="2539796"/>
              </a:xfrm>
              <a:prstGeom prst="roundRect">
                <a:avLst/>
              </a:prstGeom>
              <a:solidFill>
                <a:schemeClr val="accent2">
                  <a:lumMod val="60000"/>
                  <a:lumOff val="40000"/>
                </a:schemeClr>
              </a:solidFill>
              <a:ln w="25400" cap="flat" cmpd="sng" algn="ctr">
                <a:solidFill>
                  <a:srgbClr val="00B0F0"/>
                </a:solidFill>
                <a:prstDash val="solid"/>
              </a:ln>
              <a:effectLst>
                <a:innerShdw blurRad="114300">
                  <a:srgbClr val="000D26"/>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7" name="椭圆 5"/>
              <p:cNvSpPr/>
              <p:nvPr/>
            </p:nvSpPr>
            <p:spPr>
              <a:xfrm>
                <a:off x="1427147" y="1988840"/>
                <a:ext cx="590784" cy="202799"/>
              </a:xfrm>
              <a:custGeom>
                <a:avLst/>
                <a:gdLst/>
                <a:ahLst/>
                <a:cxnLst/>
                <a:rect l="l" t="t" r="r" b="b"/>
                <a:pathLst>
                  <a:path w="548834" h="188399">
                    <a:moveTo>
                      <a:pt x="274417" y="0"/>
                    </a:moveTo>
                    <a:cubicBezTo>
                      <a:pt x="404445" y="0"/>
                      <a:pt x="514349" y="79193"/>
                      <a:pt x="548834" y="188399"/>
                    </a:cubicBezTo>
                    <a:lnTo>
                      <a:pt x="0" y="188399"/>
                    </a:lnTo>
                    <a:cubicBezTo>
                      <a:pt x="34485" y="79193"/>
                      <a:pt x="144389" y="0"/>
                      <a:pt x="274417" y="0"/>
                    </a:cubicBezTo>
                    <a:close/>
                  </a:path>
                </a:pathLst>
              </a:cu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8" name="椭圆 5"/>
              <p:cNvSpPr/>
              <p:nvPr/>
            </p:nvSpPr>
            <p:spPr>
              <a:xfrm>
                <a:off x="2866296" y="1988840"/>
                <a:ext cx="590784" cy="202799"/>
              </a:xfrm>
              <a:custGeom>
                <a:avLst/>
                <a:gdLst/>
                <a:ahLst/>
                <a:cxnLst/>
                <a:rect l="l" t="t" r="r" b="b"/>
                <a:pathLst>
                  <a:path w="548834" h="188399">
                    <a:moveTo>
                      <a:pt x="274417" y="0"/>
                    </a:moveTo>
                    <a:cubicBezTo>
                      <a:pt x="404445" y="0"/>
                      <a:pt x="514349" y="79193"/>
                      <a:pt x="548834" y="188399"/>
                    </a:cubicBezTo>
                    <a:lnTo>
                      <a:pt x="0" y="188399"/>
                    </a:lnTo>
                    <a:cubicBezTo>
                      <a:pt x="34485" y="79193"/>
                      <a:pt x="144389" y="0"/>
                      <a:pt x="274417" y="0"/>
                    </a:cubicBezTo>
                    <a:close/>
                  </a:path>
                </a:pathLst>
              </a:cu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9" name="圆角矩形 13"/>
              <p:cNvSpPr/>
              <p:nvPr/>
            </p:nvSpPr>
            <p:spPr>
              <a:xfrm>
                <a:off x="1079194" y="2602819"/>
                <a:ext cx="2663293" cy="961400"/>
              </a:xfrm>
              <a:custGeom>
                <a:avLst/>
                <a:gdLst/>
                <a:ahLst/>
                <a:cxnLst/>
                <a:rect l="l" t="t" r="r" b="b"/>
                <a:pathLst>
                  <a:path w="2474179" h="893133">
                    <a:moveTo>
                      <a:pt x="393250" y="0"/>
                    </a:moveTo>
                    <a:lnTo>
                      <a:pt x="2080929" y="0"/>
                    </a:lnTo>
                    <a:cubicBezTo>
                      <a:pt x="2298115" y="0"/>
                      <a:pt x="2474179" y="176064"/>
                      <a:pt x="2474179" y="393250"/>
                    </a:cubicBezTo>
                    <a:lnTo>
                      <a:pt x="2474179" y="808270"/>
                    </a:lnTo>
                    <a:cubicBezTo>
                      <a:pt x="2139973" y="643196"/>
                      <a:pt x="1742291" y="548411"/>
                      <a:pt x="1315732" y="548411"/>
                    </a:cubicBezTo>
                    <a:cubicBezTo>
                      <a:pt x="820148" y="548411"/>
                      <a:pt x="363540" y="676354"/>
                      <a:pt x="0" y="893133"/>
                    </a:cubicBezTo>
                    <a:lnTo>
                      <a:pt x="0" y="393250"/>
                    </a:lnTo>
                    <a:cubicBezTo>
                      <a:pt x="0" y="176064"/>
                      <a:pt x="176064" y="0"/>
                      <a:pt x="393250" y="0"/>
                    </a:cubicBezTo>
                    <a:close/>
                  </a:path>
                </a:pathLst>
              </a:custGeom>
              <a:solidFill>
                <a:srgbClr val="FFFFFF">
                  <a:alpha val="2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92" name="TextBox 72"/>
            <p:cNvSpPr txBox="1"/>
            <p:nvPr/>
          </p:nvSpPr>
          <p:spPr>
            <a:xfrm>
              <a:off x="2943760" y="2306148"/>
              <a:ext cx="1948809" cy="1555143"/>
            </a:xfrm>
            <a:prstGeom prst="rect">
              <a:avLst/>
            </a:prstGeom>
            <a:noFill/>
          </p:spPr>
          <p:txBody>
            <a:bodyPr wrap="square" rtlCol="0">
              <a:spAutoFit/>
            </a:bodyPr>
            <a:lstStyle/>
            <a:p>
              <a:pPr algn="ctr">
                <a:defRPr/>
              </a:pPr>
              <a:r>
                <a:rPr lang="zh-CN" altLang="en-US" sz="1900" kern="0" dirty="0">
                  <a:latin typeface="汉仪润圆-75W" panose="00020600040101010101" pitchFamily="18" charset="-122"/>
                  <a:ea typeface="汉仪润圆-75W" panose="00020600040101010101" pitchFamily="18" charset="-122"/>
                  <a:cs typeface="Arial" pitchFamily="34" charset="0"/>
                </a:rPr>
                <a:t>中华人民共和国宪法</a:t>
              </a:r>
              <a:endParaRPr lang="en-US" altLang="zh-CN" sz="1900" kern="0" dirty="0">
                <a:latin typeface="汉仪润圆-75W" panose="00020600040101010101" pitchFamily="18" charset="-122"/>
                <a:ea typeface="汉仪润圆-75W" panose="00020600040101010101" pitchFamily="18" charset="-122"/>
                <a:cs typeface="Arial" pitchFamily="34" charset="0"/>
              </a:endParaRPr>
            </a:p>
            <a:p>
              <a:pPr>
                <a:defRPr/>
              </a:pPr>
              <a:endParaRPr lang="en-US" altLang="zh-CN"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r>
                <a:rPr lang="zh-CN" altLang="en-US"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公民在法律面前一律平等</a:t>
              </a:r>
              <a:endParaRPr lang="en-US" altLang="zh-CN"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endParaRPr lang="zh-CN" altLang="en-US" sz="900"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r>
                <a:rPr lang="zh-CN" altLang="en-US"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国家尊重和保障人权</a:t>
              </a:r>
              <a:endParaRPr lang="en-US" altLang="zh-CN"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endParaRPr lang="zh-CN" altLang="en-US" sz="800"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r>
                <a:rPr lang="zh-CN" altLang="en-US"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公民人身自由不受侵犯</a:t>
              </a:r>
            </a:p>
            <a:p>
              <a:pPr>
                <a:defRPr/>
              </a:pPr>
              <a:r>
                <a:rPr lang="zh-CN" altLang="en-US"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任何公民，非经人民检察院批准或人民法院决定，并由公安机关执行，不受逮捕</a:t>
              </a:r>
              <a:endParaRPr lang="en-US" altLang="zh-CN"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endParaRPr lang="zh-CN" altLang="en-US" sz="900"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endParaRPr>
            </a:p>
            <a:p>
              <a:pPr>
                <a:defRPr/>
              </a:pPr>
              <a:r>
                <a:rPr lang="zh-CN" altLang="en-US" b="1" kern="0" dirty="0">
                  <a:solidFill>
                    <a:schemeClr val="tx2">
                      <a:lumMod val="75000"/>
                    </a:schemeClr>
                  </a:solidFill>
                  <a:effectLst>
                    <a:outerShdw blurRad="38100" dist="38100" dir="2700000" algn="tl">
                      <a:srgbClr val="000000">
                        <a:alpha val="43137"/>
                      </a:srgbClr>
                    </a:outerShdw>
                  </a:effectLst>
                  <a:latin typeface="华光隶变_CNKI" panose="02000500000000000000" pitchFamily="2" charset="-122"/>
                  <a:ea typeface="华光隶变_CNKI" panose="02000500000000000000" pitchFamily="2" charset="-122"/>
                  <a:cs typeface="Arial" pitchFamily="34" charset="0"/>
                </a:rPr>
                <a:t>被告人有权获得辩护</a:t>
              </a:r>
            </a:p>
          </p:txBody>
        </p:sp>
      </p:grpSp>
      <p:grpSp>
        <p:nvGrpSpPr>
          <p:cNvPr id="102" name="组合 101"/>
          <p:cNvGrpSpPr/>
          <p:nvPr/>
        </p:nvGrpSpPr>
        <p:grpSpPr>
          <a:xfrm>
            <a:off x="7561986" y="1015149"/>
            <a:ext cx="4855442" cy="5373020"/>
            <a:chOff x="2307790" y="1718014"/>
            <a:chExt cx="3430203" cy="2571393"/>
          </a:xfrm>
        </p:grpSpPr>
        <p:grpSp>
          <p:nvGrpSpPr>
            <p:cNvPr id="103" name="组合 102"/>
            <p:cNvGrpSpPr/>
            <p:nvPr/>
          </p:nvGrpSpPr>
          <p:grpSpPr>
            <a:xfrm>
              <a:off x="2307790" y="1718014"/>
              <a:ext cx="3430203" cy="2571393"/>
              <a:chOff x="308402" y="1988840"/>
              <a:chExt cx="4374185" cy="3279033"/>
            </a:xfrm>
          </p:grpSpPr>
          <p:grpSp>
            <p:nvGrpSpPr>
              <p:cNvPr id="105" name="组合 104"/>
              <p:cNvGrpSpPr/>
              <p:nvPr/>
            </p:nvGrpSpPr>
            <p:grpSpPr>
              <a:xfrm>
                <a:off x="308402" y="2003104"/>
                <a:ext cx="4374185" cy="196192"/>
                <a:chOff x="0" y="1392531"/>
                <a:chExt cx="8747448" cy="182261"/>
              </a:xfrm>
            </p:grpSpPr>
            <p:pic>
              <p:nvPicPr>
                <p:cNvPr id="11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392531"/>
                  <a:ext cx="8747448" cy="1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矩形 112"/>
                <p:cNvSpPr/>
                <p:nvPr/>
              </p:nvSpPr>
              <p:spPr>
                <a:xfrm>
                  <a:off x="611560" y="1556792"/>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106" name="矩形 7"/>
              <p:cNvSpPr/>
              <p:nvPr/>
            </p:nvSpPr>
            <p:spPr>
              <a:xfrm>
                <a:off x="1626104" y="2003103"/>
                <a:ext cx="1627751" cy="492437"/>
              </a:xfrm>
              <a:custGeom>
                <a:avLst/>
                <a:gdLst/>
                <a:ahLst/>
                <a:cxnLst/>
                <a:rect l="l" t="t" r="r" b="b"/>
                <a:pathLst>
                  <a:path w="1512168" h="457470">
                    <a:moveTo>
                      <a:pt x="0" y="0"/>
                    </a:moveTo>
                    <a:lnTo>
                      <a:pt x="1512168" y="0"/>
                    </a:lnTo>
                    <a:lnTo>
                      <a:pt x="1512168" y="182261"/>
                    </a:lnTo>
                    <a:lnTo>
                      <a:pt x="1152128" y="182261"/>
                    </a:lnTo>
                    <a:lnTo>
                      <a:pt x="1152128" y="457470"/>
                    </a:lnTo>
                    <a:lnTo>
                      <a:pt x="364003" y="457470"/>
                    </a:lnTo>
                    <a:lnTo>
                      <a:pt x="364003" y="182261"/>
                    </a:lnTo>
                    <a:lnTo>
                      <a:pt x="0" y="182261"/>
                    </a:lnTo>
                    <a:close/>
                  </a:path>
                </a:pathLst>
              </a:cu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7" name="圆角矩形 41"/>
              <p:cNvSpPr/>
              <p:nvPr/>
            </p:nvSpPr>
            <p:spPr>
              <a:xfrm>
                <a:off x="947848" y="2477563"/>
                <a:ext cx="2925988" cy="2790310"/>
              </a:xfrm>
              <a:prstGeom prst="roundRect">
                <a:avLst/>
              </a:prstGeom>
              <a:solidFill>
                <a:srgbClr val="FFFF00"/>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08" name="圆角矩形 42"/>
              <p:cNvSpPr/>
              <p:nvPr/>
            </p:nvSpPr>
            <p:spPr>
              <a:xfrm>
                <a:off x="1075312" y="2602819"/>
                <a:ext cx="2663293" cy="2539796"/>
              </a:xfrm>
              <a:prstGeom prst="roundRect">
                <a:avLst/>
              </a:prstGeom>
              <a:solidFill>
                <a:srgbClr val="FFC000"/>
              </a:solidFill>
              <a:ln w="25400" cap="flat" cmpd="sng" algn="ctr">
                <a:solidFill>
                  <a:srgbClr val="00B0F0"/>
                </a:solidFill>
                <a:prstDash val="solid"/>
              </a:ln>
              <a:effectLst>
                <a:innerShdw blurRad="114300">
                  <a:srgbClr val="000D26"/>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9" name="椭圆 5"/>
              <p:cNvSpPr/>
              <p:nvPr/>
            </p:nvSpPr>
            <p:spPr>
              <a:xfrm>
                <a:off x="1427147" y="1988840"/>
                <a:ext cx="590784" cy="202799"/>
              </a:xfrm>
              <a:custGeom>
                <a:avLst/>
                <a:gdLst/>
                <a:ahLst/>
                <a:cxnLst/>
                <a:rect l="l" t="t" r="r" b="b"/>
                <a:pathLst>
                  <a:path w="548834" h="188399">
                    <a:moveTo>
                      <a:pt x="274417" y="0"/>
                    </a:moveTo>
                    <a:cubicBezTo>
                      <a:pt x="404445" y="0"/>
                      <a:pt x="514349" y="79193"/>
                      <a:pt x="548834" y="188399"/>
                    </a:cubicBezTo>
                    <a:lnTo>
                      <a:pt x="0" y="188399"/>
                    </a:lnTo>
                    <a:cubicBezTo>
                      <a:pt x="34485" y="79193"/>
                      <a:pt x="144389" y="0"/>
                      <a:pt x="274417" y="0"/>
                    </a:cubicBezTo>
                    <a:close/>
                  </a:path>
                </a:pathLst>
              </a:cu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0" name="椭圆 5"/>
              <p:cNvSpPr/>
              <p:nvPr/>
            </p:nvSpPr>
            <p:spPr>
              <a:xfrm>
                <a:off x="2866296" y="1988840"/>
                <a:ext cx="590784" cy="202799"/>
              </a:xfrm>
              <a:custGeom>
                <a:avLst/>
                <a:gdLst/>
                <a:ahLst/>
                <a:cxnLst/>
                <a:rect l="l" t="t" r="r" b="b"/>
                <a:pathLst>
                  <a:path w="548834" h="188399">
                    <a:moveTo>
                      <a:pt x="274417" y="0"/>
                    </a:moveTo>
                    <a:cubicBezTo>
                      <a:pt x="404445" y="0"/>
                      <a:pt x="514349" y="79193"/>
                      <a:pt x="548834" y="188399"/>
                    </a:cubicBezTo>
                    <a:lnTo>
                      <a:pt x="0" y="188399"/>
                    </a:lnTo>
                    <a:cubicBezTo>
                      <a:pt x="34485" y="79193"/>
                      <a:pt x="144389" y="0"/>
                      <a:pt x="274417" y="0"/>
                    </a:cubicBezTo>
                    <a:close/>
                  </a:path>
                </a:pathLst>
              </a:cu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1" name="圆角矩形 13"/>
              <p:cNvSpPr/>
              <p:nvPr/>
            </p:nvSpPr>
            <p:spPr>
              <a:xfrm>
                <a:off x="1079194" y="2602819"/>
                <a:ext cx="2663293" cy="961400"/>
              </a:xfrm>
              <a:custGeom>
                <a:avLst/>
                <a:gdLst/>
                <a:ahLst/>
                <a:cxnLst/>
                <a:rect l="l" t="t" r="r" b="b"/>
                <a:pathLst>
                  <a:path w="2474179" h="893133">
                    <a:moveTo>
                      <a:pt x="393250" y="0"/>
                    </a:moveTo>
                    <a:lnTo>
                      <a:pt x="2080929" y="0"/>
                    </a:lnTo>
                    <a:cubicBezTo>
                      <a:pt x="2298115" y="0"/>
                      <a:pt x="2474179" y="176064"/>
                      <a:pt x="2474179" y="393250"/>
                    </a:cubicBezTo>
                    <a:lnTo>
                      <a:pt x="2474179" y="808270"/>
                    </a:lnTo>
                    <a:cubicBezTo>
                      <a:pt x="2139973" y="643196"/>
                      <a:pt x="1742291" y="548411"/>
                      <a:pt x="1315732" y="548411"/>
                    </a:cubicBezTo>
                    <a:cubicBezTo>
                      <a:pt x="820148" y="548411"/>
                      <a:pt x="363540" y="676354"/>
                      <a:pt x="0" y="893133"/>
                    </a:cubicBezTo>
                    <a:lnTo>
                      <a:pt x="0" y="393250"/>
                    </a:lnTo>
                    <a:cubicBezTo>
                      <a:pt x="0" y="176064"/>
                      <a:pt x="176064" y="0"/>
                      <a:pt x="393250" y="0"/>
                    </a:cubicBezTo>
                    <a:close/>
                  </a:path>
                </a:pathLst>
              </a:custGeom>
              <a:solidFill>
                <a:srgbClr val="FFFFFF">
                  <a:alpha val="2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104" name="TextBox 72"/>
            <p:cNvSpPr txBox="1"/>
            <p:nvPr/>
          </p:nvSpPr>
          <p:spPr>
            <a:xfrm>
              <a:off x="3022158" y="2424667"/>
              <a:ext cx="1955006" cy="1458212"/>
            </a:xfrm>
            <a:prstGeom prst="rect">
              <a:avLst/>
            </a:prstGeom>
            <a:noFill/>
          </p:spPr>
          <p:txBody>
            <a:bodyPr wrap="square" rtlCol="0">
              <a:spAutoFit/>
            </a:bodyPr>
            <a:lstStyle/>
            <a:p>
              <a:pPr algn="ctr">
                <a:defRPr/>
              </a:pPr>
              <a:r>
                <a:rPr lang="en-US" altLang="zh-CN" sz="1900" kern="0" dirty="0">
                  <a:latin typeface="汉仪润圆-75W" panose="00020600040101010101" pitchFamily="18" charset="-122"/>
                  <a:ea typeface="汉仪润圆-75W" panose="00020600040101010101" pitchFamily="18" charset="-122"/>
                  <a:cs typeface="Arial" pitchFamily="34" charset="0"/>
                </a:rPr>
                <a:t>Miranda v. Arizona</a:t>
              </a:r>
            </a:p>
            <a:p>
              <a:pPr algn="ctr">
                <a:defRPr/>
              </a:pPr>
              <a:endParaRPr lang="en-US" altLang="zh-CN" sz="1900" kern="0" dirty="0">
                <a:latin typeface="汉仪润圆-75W" panose="00020600040101010101" pitchFamily="18" charset="-122"/>
                <a:ea typeface="汉仪润圆-75W" panose="00020600040101010101" pitchFamily="18" charset="-122"/>
                <a:cs typeface="Arial" pitchFamily="34" charset="0"/>
              </a:endParaRPr>
            </a:p>
            <a:p>
              <a:pPr>
                <a:defRPr/>
              </a:pPr>
              <a:r>
                <a:rPr lang="en-US" altLang="zh-CN" sz="1400" kern="0" dirty="0">
                  <a:solidFill>
                    <a:srgbClr val="C00000"/>
                  </a:solidFill>
                  <a:latin typeface="汉仪润圆-75W" panose="00020600040101010101" pitchFamily="18" charset="-122"/>
                  <a:ea typeface="汉仪润圆-75W" panose="00020600040101010101" pitchFamily="18" charset="-122"/>
                  <a:cs typeface="Arial" pitchFamily="34" charset="0"/>
                </a:rPr>
                <a:t>     there can be no doubt that the Fifth Amendment privilege is available outside of criminal court proceedings and serves to protect persons in all settings in which their freedom of action is curtailed in any significant way from being compelled to incriminate themselves.</a:t>
              </a:r>
            </a:p>
          </p:txBody>
        </p:sp>
      </p:grpSp>
    </p:spTree>
    <p:extLst>
      <p:ext uri="{BB962C8B-B14F-4D97-AF65-F5344CB8AC3E}">
        <p14:creationId xmlns:p14="http://schemas.microsoft.com/office/powerpoint/2010/main" val="3991186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250" fill="hold"/>
                                        <p:tgtEl>
                                          <p:spTgt spid="71"/>
                                        </p:tgtEl>
                                        <p:attrNameLst>
                                          <p:attrName>ppt_x</p:attrName>
                                        </p:attrNameLst>
                                      </p:cBhvr>
                                      <p:tavLst>
                                        <p:tav tm="0">
                                          <p:val>
                                            <p:strVal val="#ppt_x"/>
                                          </p:val>
                                        </p:tav>
                                        <p:tav tm="100000">
                                          <p:val>
                                            <p:strVal val="#ppt_x"/>
                                          </p:val>
                                        </p:tav>
                                      </p:tavLst>
                                    </p:anim>
                                    <p:anim calcmode="lin" valueType="num">
                                      <p:cBhvr additive="base">
                                        <p:cTn id="8" dur="1250" fill="hold"/>
                                        <p:tgtEl>
                                          <p:spTgt spid="71"/>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4" fill="hold" nodeType="after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2" presetClass="entr" presetSubtype="4" accel="50000" decel="5000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2" presetClass="entr" presetSubtype="4" accel="50000" decel="5000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2" presetClass="entr" presetSubtype="4" accel="50000" decel="5000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750" fill="hold"/>
                                        <p:tgtEl>
                                          <p:spTgt spid="6"/>
                                        </p:tgtEl>
                                        <p:attrNameLst>
                                          <p:attrName>ppt_x</p:attrName>
                                        </p:attrNameLst>
                                      </p:cBhvr>
                                      <p:tavLst>
                                        <p:tav tm="0">
                                          <p:val>
                                            <p:strVal val="1+#ppt_w/2"/>
                                          </p:val>
                                        </p:tav>
                                        <p:tav tm="100000">
                                          <p:val>
                                            <p:strVal val="#ppt_x"/>
                                          </p:val>
                                        </p:tav>
                                      </p:tavLst>
                                    </p:anim>
                                    <p:anim calcmode="lin" valueType="num">
                                      <p:cBhvr additive="base">
                                        <p:cTn id="53" dur="1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2" presetClass="exit" presetSubtype="2" fill="hold" nodeType="clickEffect">
                                  <p:stCondLst>
                                    <p:cond delay="0"/>
                                  </p:stCondLst>
                                  <p:childTnLst>
                                    <p:anim calcmode="lin" valueType="num">
                                      <p:cBhvr additive="base">
                                        <p:cTn id="58" dur="1500"/>
                                        <p:tgtEl>
                                          <p:spTgt spid="6"/>
                                        </p:tgtEl>
                                        <p:attrNameLst>
                                          <p:attrName>ppt_x</p:attrName>
                                        </p:attrNameLst>
                                      </p:cBhvr>
                                      <p:tavLst>
                                        <p:tav tm="0">
                                          <p:val>
                                            <p:strVal val="ppt_x"/>
                                          </p:val>
                                        </p:tav>
                                        <p:tav tm="100000">
                                          <p:val>
                                            <p:strVal val="1+ppt_w/2"/>
                                          </p:val>
                                        </p:tav>
                                      </p:tavLst>
                                    </p:anim>
                                    <p:anim calcmode="lin" valueType="num">
                                      <p:cBhvr additive="base">
                                        <p:cTn id="59" dur="1500"/>
                                        <p:tgtEl>
                                          <p:spTgt spid="6"/>
                                        </p:tgtEl>
                                        <p:attrNameLst>
                                          <p:attrName>ppt_y</p:attrName>
                                        </p:attrNameLst>
                                      </p:cBhvr>
                                      <p:tavLst>
                                        <p:tav tm="0">
                                          <p:val>
                                            <p:strVal val="ppt_y"/>
                                          </p:val>
                                        </p:tav>
                                        <p:tav tm="100000">
                                          <p:val>
                                            <p:strVal val="ppt_y"/>
                                          </p:val>
                                        </p:tav>
                                      </p:tavLst>
                                    </p:anim>
                                    <p:set>
                                      <p:cBhvr>
                                        <p:cTn id="60" dur="1" fill="hold">
                                          <p:stCondLst>
                                            <p:cond delay="1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750" fill="hold"/>
                                        <p:tgtEl>
                                          <p:spTgt spid="90"/>
                                        </p:tgtEl>
                                        <p:attrNameLst>
                                          <p:attrName>ppt_x</p:attrName>
                                        </p:attrNameLst>
                                      </p:cBhvr>
                                      <p:tavLst>
                                        <p:tav tm="0">
                                          <p:val>
                                            <p:strVal val="1+#ppt_w/2"/>
                                          </p:val>
                                        </p:tav>
                                        <p:tav tm="100000">
                                          <p:val>
                                            <p:strVal val="#ppt_x"/>
                                          </p:val>
                                        </p:tav>
                                      </p:tavLst>
                                    </p:anim>
                                    <p:anim calcmode="lin" valueType="num">
                                      <p:cBhvr additive="base">
                                        <p:cTn id="67" dur="175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90"/>
                    </p:tgtEl>
                  </p:cond>
                </p:stCondLst>
                <p:endSync evt="end" delay="0">
                  <p:rtn val="all"/>
                </p:endSync>
                <p:childTnLst>
                  <p:par>
                    <p:cTn id="69" fill="hold">
                      <p:stCondLst>
                        <p:cond delay="0"/>
                      </p:stCondLst>
                      <p:childTnLst>
                        <p:par>
                          <p:cTn id="70" fill="hold">
                            <p:stCondLst>
                              <p:cond delay="0"/>
                            </p:stCondLst>
                            <p:childTnLst>
                              <p:par>
                                <p:cTn id="71" presetID="2" presetClass="exit" presetSubtype="2" fill="hold" nodeType="clickEffect">
                                  <p:stCondLst>
                                    <p:cond delay="0"/>
                                  </p:stCondLst>
                                  <p:childTnLst>
                                    <p:anim calcmode="lin" valueType="num">
                                      <p:cBhvr additive="base">
                                        <p:cTn id="72" dur="1500"/>
                                        <p:tgtEl>
                                          <p:spTgt spid="90"/>
                                        </p:tgtEl>
                                        <p:attrNameLst>
                                          <p:attrName>ppt_x</p:attrName>
                                        </p:attrNameLst>
                                      </p:cBhvr>
                                      <p:tavLst>
                                        <p:tav tm="0">
                                          <p:val>
                                            <p:strVal val="ppt_x"/>
                                          </p:val>
                                        </p:tav>
                                        <p:tav tm="100000">
                                          <p:val>
                                            <p:strVal val="1+ppt_w/2"/>
                                          </p:val>
                                        </p:tav>
                                      </p:tavLst>
                                    </p:anim>
                                    <p:anim calcmode="lin" valueType="num">
                                      <p:cBhvr additive="base">
                                        <p:cTn id="73" dur="1500"/>
                                        <p:tgtEl>
                                          <p:spTgt spid="90"/>
                                        </p:tgtEl>
                                        <p:attrNameLst>
                                          <p:attrName>ppt_y</p:attrName>
                                        </p:attrNameLst>
                                      </p:cBhvr>
                                      <p:tavLst>
                                        <p:tav tm="0">
                                          <p:val>
                                            <p:strVal val="ppt_y"/>
                                          </p:val>
                                        </p:tav>
                                        <p:tav tm="100000">
                                          <p:val>
                                            <p:strVal val="ppt_y"/>
                                          </p:val>
                                        </p:tav>
                                      </p:tavLst>
                                    </p:anim>
                                    <p:set>
                                      <p:cBhvr>
                                        <p:cTn id="74" dur="1" fill="hold">
                                          <p:stCondLst>
                                            <p:cond delay="1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102"/>
                                        </p:tgtEl>
                                        <p:attrNameLst>
                                          <p:attrName>style.visibility</p:attrName>
                                        </p:attrNameLst>
                                      </p:cBhvr>
                                      <p:to>
                                        <p:strVal val="visible"/>
                                      </p:to>
                                    </p:set>
                                    <p:anim calcmode="lin" valueType="num">
                                      <p:cBhvr additive="base">
                                        <p:cTn id="80" dur="1750" fill="hold"/>
                                        <p:tgtEl>
                                          <p:spTgt spid="102"/>
                                        </p:tgtEl>
                                        <p:attrNameLst>
                                          <p:attrName>ppt_x</p:attrName>
                                        </p:attrNameLst>
                                      </p:cBhvr>
                                      <p:tavLst>
                                        <p:tav tm="0">
                                          <p:val>
                                            <p:strVal val="1+#ppt_w/2"/>
                                          </p:val>
                                        </p:tav>
                                        <p:tav tm="100000">
                                          <p:val>
                                            <p:strVal val="#ppt_x"/>
                                          </p:val>
                                        </p:tav>
                                      </p:tavLst>
                                    </p:anim>
                                    <p:anim calcmode="lin" valueType="num">
                                      <p:cBhvr additive="base">
                                        <p:cTn id="81" dur="175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1"/>
                  </p:tgtEl>
                </p:cond>
              </p:nextCondLst>
            </p:seq>
            <p:seq concurrent="1" nextAc="seek">
              <p:cTn id="82" restart="whenNotActive" fill="hold" evtFilter="cancelBubble" nodeType="interactiveSeq">
                <p:stCondLst>
                  <p:cond evt="onClick" delay="0">
                    <p:tgtEl>
                      <p:spTgt spid="102"/>
                    </p:tgtEl>
                  </p:cond>
                </p:stCondLst>
                <p:endSync evt="end" delay="0">
                  <p:rtn val="all"/>
                </p:endSync>
                <p:childTnLst>
                  <p:par>
                    <p:cTn id="83" fill="hold">
                      <p:stCondLst>
                        <p:cond delay="0"/>
                      </p:stCondLst>
                      <p:childTnLst>
                        <p:par>
                          <p:cTn id="84" fill="hold">
                            <p:stCondLst>
                              <p:cond delay="0"/>
                            </p:stCondLst>
                            <p:childTnLst>
                              <p:par>
                                <p:cTn id="85" presetID="2" presetClass="exit" presetSubtype="2" fill="hold" nodeType="clickEffect">
                                  <p:stCondLst>
                                    <p:cond delay="0"/>
                                  </p:stCondLst>
                                  <p:childTnLst>
                                    <p:anim calcmode="lin" valueType="num">
                                      <p:cBhvr additive="base">
                                        <p:cTn id="86" dur="1500"/>
                                        <p:tgtEl>
                                          <p:spTgt spid="102"/>
                                        </p:tgtEl>
                                        <p:attrNameLst>
                                          <p:attrName>ppt_x</p:attrName>
                                        </p:attrNameLst>
                                      </p:cBhvr>
                                      <p:tavLst>
                                        <p:tav tm="0">
                                          <p:val>
                                            <p:strVal val="ppt_x"/>
                                          </p:val>
                                        </p:tav>
                                        <p:tav tm="100000">
                                          <p:val>
                                            <p:strVal val="1+ppt_w/2"/>
                                          </p:val>
                                        </p:tav>
                                      </p:tavLst>
                                    </p:anim>
                                    <p:anim calcmode="lin" valueType="num">
                                      <p:cBhvr additive="base">
                                        <p:cTn id="87" dur="1500"/>
                                        <p:tgtEl>
                                          <p:spTgt spid="102"/>
                                        </p:tgtEl>
                                        <p:attrNameLst>
                                          <p:attrName>ppt_y</p:attrName>
                                        </p:attrNameLst>
                                      </p:cBhvr>
                                      <p:tavLst>
                                        <p:tav tm="0">
                                          <p:val>
                                            <p:strVal val="ppt_y"/>
                                          </p:val>
                                        </p:tav>
                                        <p:tav tm="100000">
                                          <p:val>
                                            <p:strVal val="ppt_y"/>
                                          </p:val>
                                        </p:tav>
                                      </p:tavLst>
                                    </p:anim>
                                    <p:set>
                                      <p:cBhvr>
                                        <p:cTn id="88" dur="1" fill="hold">
                                          <p:stCondLst>
                                            <p:cond delay="1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37" grpId="0"/>
      <p:bldP spid="47" grpId="0"/>
      <p:bldP spid="7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3448</TotalTime>
  <Words>635</Words>
  <Application>Microsoft Office PowerPoint</Application>
  <PresentationFormat>宽屏</PresentationFormat>
  <Paragraphs>168</Paragraphs>
  <Slides>14</Slides>
  <Notes>11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华光淡古印_CNKI</vt:lpstr>
      <vt:lpstr>Berlin Sans FB Demi</vt:lpstr>
      <vt:lpstr>汉仪润圆-75W</vt:lpstr>
      <vt:lpstr>汉仪书魂体简</vt:lpstr>
      <vt:lpstr>等线</vt:lpstr>
      <vt:lpstr>Arial</vt:lpstr>
      <vt:lpstr>华文琥珀</vt:lpstr>
      <vt:lpstr>汉仪小隶书简</vt:lpstr>
      <vt:lpstr>汉仪大圣体简</vt:lpstr>
      <vt:lpstr>汉仪尚巍手书W</vt:lpstr>
      <vt:lpstr>方正姚体</vt:lpstr>
      <vt:lpstr>华光隶变_CNKI</vt:lpstr>
      <vt:lpstr>Calibri</vt:lpstr>
      <vt:lpstr>等线 Light</vt:lpstr>
      <vt:lpstr>FontAwesome</vt:lpstr>
      <vt:lpstr>Informal Roman</vt:lpstr>
      <vt:lpstr>Blackadder ITC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王晓华</dc:creator>
  <cp:lastModifiedBy>王晓华</cp:lastModifiedBy>
  <cp:revision>7</cp:revision>
  <dcterms:created xsi:type="dcterms:W3CDTF">2017-02-01T13:17:26Z</dcterms:created>
  <dcterms:modified xsi:type="dcterms:W3CDTF">2024-03-06T13:51:59Z</dcterms:modified>
  <cp:contentStatus/>
</cp:coreProperties>
</file>